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10287000" cx="18288000"/>
  <p:notesSz cx="6858000" cy="9144000"/>
  <p:embeddedFontLst>
    <p:embeddedFont>
      <p:font typeface="Roboto"/>
      <p:regular r:id="rId24"/>
      <p:bold r:id="rId25"/>
      <p:italic r:id="rId26"/>
      <p:boldItalic r:id="rId27"/>
    </p:embeddedFont>
    <p:embeddedFont>
      <p:font typeface="Google Sans"/>
      <p:regular r:id="rId28"/>
      <p:bold r:id="rId29"/>
      <p:italic r:id="rId30"/>
      <p:boldItalic r:id="rId31"/>
    </p:embeddedFont>
    <p:embeddedFont>
      <p:font typeface="Helvetica Neue Ligh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57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GoogleSans-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oogle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oogleSans-boldItalic.fntdata"/><Relationship Id="rId30" Type="http://schemas.openxmlformats.org/officeDocument/2006/relationships/font" Target="fonts/GoogleSans-italic.fntdata"/><Relationship Id="rId11" Type="http://schemas.openxmlformats.org/officeDocument/2006/relationships/slide" Target="slides/slide6.xml"/><Relationship Id="rId33" Type="http://schemas.openxmlformats.org/officeDocument/2006/relationships/font" Target="fonts/HelveticaNeueLight-bold.fntdata"/><Relationship Id="rId10" Type="http://schemas.openxmlformats.org/officeDocument/2006/relationships/slide" Target="slides/slide5.xml"/><Relationship Id="rId32" Type="http://schemas.openxmlformats.org/officeDocument/2006/relationships/font" Target="fonts/HelveticaNeueLight-regular.fntdata"/><Relationship Id="rId13" Type="http://schemas.openxmlformats.org/officeDocument/2006/relationships/slide" Target="slides/slide8.xml"/><Relationship Id="rId35" Type="http://schemas.openxmlformats.org/officeDocument/2006/relationships/font" Target="fonts/HelveticaNeueLight-boldItalic.fntdata"/><Relationship Id="rId12" Type="http://schemas.openxmlformats.org/officeDocument/2006/relationships/slide" Target="slides/slide7.xml"/><Relationship Id="rId34" Type="http://schemas.openxmlformats.org/officeDocument/2006/relationships/font" Target="fonts/HelveticaNeueLight-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1d752dc8c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1d752dc8c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900">
                <a:solidFill>
                  <a:srgbClr val="3C4043"/>
                </a:solidFill>
                <a:latin typeface="Google Sans"/>
                <a:ea typeface="Google Sans"/>
                <a:cs typeface="Google Sans"/>
                <a:sym typeface="Google Sans"/>
              </a:rPr>
              <a:t>Hướng dẫn dành cho giáo viên:</a:t>
            </a:r>
            <a:r>
              <a:rPr lang="en" sz="900">
                <a:solidFill>
                  <a:srgbClr val="3C4043"/>
                </a:solidFill>
                <a:latin typeface="Google Sans"/>
                <a:ea typeface="Google Sans"/>
                <a:cs typeface="Google Sans"/>
                <a:sym typeface="Google Sans"/>
              </a:rPr>
              <a:t> Cùng trẻ trao đổi những cụm từ thường gặp như “Vietnam,” sau đó chỉnh sửa lại cụm từ bằng chữ hoa, chữ thường, ký tự đặc biệt và số để có được một mật khẩu đủ mạnh. Xem ví dụ ở slide kế tiếp. </a:t>
            </a:r>
            <a:endParaRPr b="1" sz="900">
              <a:solidFill>
                <a:srgbClr val="3C4043"/>
              </a:solidFill>
              <a:latin typeface="Google Sans"/>
              <a:ea typeface="Google Sans"/>
              <a:cs typeface="Google Sans"/>
              <a:sym typeface="Google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900">
                <a:solidFill>
                  <a:srgbClr val="3C4043"/>
                </a:solidFill>
                <a:latin typeface="Google Sans"/>
                <a:ea typeface="Google Sans"/>
                <a:cs typeface="Google Sans"/>
                <a:sym typeface="Google Sans"/>
              </a:rPr>
              <a:t>Hướng dẫn dành cho giáo viên: </a:t>
            </a:r>
            <a:r>
              <a:rPr lang="en" sz="900">
                <a:solidFill>
                  <a:srgbClr val="3C4043"/>
                </a:solidFill>
                <a:latin typeface="Google Sans"/>
                <a:ea typeface="Google Sans"/>
                <a:cs typeface="Google Sans"/>
                <a:sym typeface="Google Sans"/>
              </a:rPr>
              <a:t>Phát hình cho trẻ nếu bạn chưa phát. Trẻ cắt hình theo đường viền để chuẩn bị cho hoạt động kế tiếp.</a:t>
            </a:r>
            <a:endParaRPr b="1" sz="900">
              <a:solidFill>
                <a:srgbClr val="3C4043"/>
              </a:solidFill>
              <a:latin typeface="Google Sans"/>
              <a:ea typeface="Google Sans"/>
              <a:cs typeface="Google Sans"/>
              <a:sym typeface="Google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900">
                <a:solidFill>
                  <a:srgbClr val="3C4043"/>
                </a:solidFill>
                <a:latin typeface="Google Sans"/>
                <a:ea typeface="Google Sans"/>
                <a:cs typeface="Google Sans"/>
                <a:sym typeface="Google Sans"/>
              </a:rPr>
              <a:t>Hướng dẫn dành cho giáo viên: </a:t>
            </a:r>
            <a:r>
              <a:rPr lang="en" sz="900">
                <a:solidFill>
                  <a:srgbClr val="3C4043"/>
                </a:solidFill>
                <a:latin typeface="Google Sans"/>
                <a:ea typeface="Google Sans"/>
                <a:cs typeface="Google Sans"/>
                <a:sym typeface="Google Sans"/>
              </a:rPr>
              <a:t>Trộn lẫn và điền vào các hình các ký tự đặc biệt (hình tròn), số (hình lục giác), và chữ (hình vuông), sử dụng các hình cắt sẵn để đặt lại mật khẩu.</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900">
                <a:solidFill>
                  <a:srgbClr val="3C4043"/>
                </a:solidFill>
                <a:latin typeface="Google Sans"/>
                <a:ea typeface="Google Sans"/>
                <a:cs typeface="Google Sans"/>
                <a:sym typeface="Google Sans"/>
              </a:rPr>
              <a:t>Hướng dẫn dành cho giáo viên: </a:t>
            </a:r>
            <a:r>
              <a:rPr lang="en" sz="900">
                <a:solidFill>
                  <a:srgbClr val="3C4043"/>
                </a:solidFill>
                <a:latin typeface="Google Sans"/>
                <a:ea typeface="Google Sans"/>
                <a:cs typeface="Google Sans"/>
                <a:sym typeface="Google Sans"/>
              </a:rPr>
              <a:t>Yêu cầu học sinh tự đặt mật khẩu bằng cách dùng hình cắt sẵn. Yêu cầu trẻ điền chữ, số và ký tự đặc biệt theo đúng hình, ký tự đặc biệt là hình tròn, số là hình lục giác và chữ là hình vuông. </a:t>
            </a:r>
            <a:endParaRPr b="1" sz="900">
              <a:solidFill>
                <a:srgbClr val="3C4043"/>
              </a:solidFill>
              <a:latin typeface="Google Sans"/>
              <a:ea typeface="Google Sans"/>
              <a:cs typeface="Google Sans"/>
              <a:sym typeface="Google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sz="900">
                <a:solidFill>
                  <a:srgbClr val="3C4043"/>
                </a:solidFill>
                <a:latin typeface="Google Sans"/>
                <a:ea typeface="Google Sans"/>
                <a:cs typeface="Google Sans"/>
                <a:sym typeface="Google Sans"/>
              </a:rPr>
              <a:t>Hướng dẫn dành cho giáo viên: </a:t>
            </a:r>
            <a:r>
              <a:rPr lang="en" sz="900">
                <a:solidFill>
                  <a:srgbClr val="3C4043"/>
                </a:solidFill>
                <a:latin typeface="Google Sans"/>
                <a:ea typeface="Google Sans"/>
                <a:cs typeface="Google Sans"/>
                <a:sym typeface="Google Sans"/>
              </a:rPr>
              <a:t>Giúp cả lớp ghi nhớ mật khẩu vào cuối buổi. </a:t>
            </a:r>
            <a:endParaRPr sz="900">
              <a:solidFill>
                <a:srgbClr val="3C4043"/>
              </a:solidFill>
              <a:latin typeface="Google Sans"/>
              <a:ea typeface="Google Sans"/>
              <a:cs typeface="Google Sans"/>
              <a:sym typeface="Google Sans"/>
            </a:endParaRPr>
          </a:p>
          <a:p>
            <a:pPr indent="0" lvl="0" marL="0" rtl="0" algn="l">
              <a:lnSpc>
                <a:spcPct val="100000"/>
              </a:lnSpc>
              <a:spcBef>
                <a:spcPts val="0"/>
              </a:spcBef>
              <a:spcAft>
                <a:spcPts val="0"/>
              </a:spcAft>
              <a:buSzPts val="1100"/>
              <a:buNone/>
            </a:pPr>
            <a:r>
              <a:t/>
            </a:r>
            <a:endParaRPr b="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1a55920dd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11a55920dd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400"/>
              <a:buFont typeface="Arial"/>
              <a:buNone/>
            </a:pPr>
            <a:r>
              <a:rPr b="1" lang="en" sz="900">
                <a:solidFill>
                  <a:srgbClr val="3C4043"/>
                </a:solidFill>
                <a:latin typeface="Google Sans"/>
                <a:ea typeface="Google Sans"/>
                <a:cs typeface="Google Sans"/>
                <a:sym typeface="Google Sans"/>
              </a:rPr>
              <a:t>GV mời nhóm 3 phát biểu + tổng kết như slides trên</a:t>
            </a:r>
            <a:endParaRPr b="1" sz="900">
              <a:solidFill>
                <a:srgbClr val="3C4043"/>
              </a:solidFill>
              <a:latin typeface="Google Sans"/>
              <a:ea typeface="Google Sans"/>
              <a:cs typeface="Google Sans"/>
              <a:sym typeface="Google Sans"/>
            </a:endParaRPr>
          </a:p>
          <a:p>
            <a:pPr indent="0" lvl="0" marL="158750" rtl="0" algn="l">
              <a:lnSpc>
                <a:spcPct val="100000"/>
              </a:lnSpc>
              <a:spcBef>
                <a:spcPts val="0"/>
              </a:spcBef>
              <a:spcAft>
                <a:spcPts val="0"/>
              </a:spcAft>
              <a:buSzPts val="1100"/>
              <a:buNone/>
            </a:pPr>
            <a:r>
              <a:rPr i="0" lang="en" sz="900" u="none" cap="none" strike="noStrike">
                <a:solidFill>
                  <a:srgbClr val="3C4043"/>
                </a:solidFill>
                <a:latin typeface="Google Sans"/>
                <a:ea typeface="Google Sans"/>
                <a:cs typeface="Google Sans"/>
                <a:sym typeface="Google Sans"/>
              </a:rPr>
              <a:t>Bảo mật bí mật của bạn </a:t>
            </a:r>
            <a:r>
              <a:rPr lang="en" sz="900">
                <a:solidFill>
                  <a:srgbClr val="3C4043"/>
                </a:solidFill>
                <a:latin typeface="Google Sans"/>
                <a:ea typeface="Google Sans"/>
                <a:cs typeface="Google Sans"/>
                <a:sym typeface="Google Sans"/>
              </a:rPr>
              <a:t>bằng cách</a:t>
            </a:r>
            <a:r>
              <a:rPr i="0" lang="en" sz="900" u="none" cap="none" strike="noStrike">
                <a:solidFill>
                  <a:srgbClr val="3C4043"/>
                </a:solidFill>
                <a:latin typeface="Google Sans"/>
                <a:ea typeface="Google Sans"/>
                <a:cs typeface="Google Sans"/>
                <a:sym typeface="Google Sans"/>
              </a:rPr>
              <a:t> tạo mật khẩu mạnh để bảo vệ thông tin cá nhân.</a:t>
            </a:r>
            <a:endParaRPr sz="900">
              <a:solidFill>
                <a:srgbClr val="3C4043"/>
              </a:solidFill>
              <a:latin typeface="Google Sans"/>
              <a:ea typeface="Google Sans"/>
              <a:cs typeface="Google Sans"/>
              <a:sym typeface="Google Sans"/>
            </a:endParaRPr>
          </a:p>
          <a:p>
            <a:pPr indent="0" lvl="0" marL="158750" rtl="0" algn="l">
              <a:lnSpc>
                <a:spcPct val="100000"/>
              </a:lnSpc>
              <a:spcBef>
                <a:spcPts val="0"/>
              </a:spcBef>
              <a:spcAft>
                <a:spcPts val="0"/>
              </a:spcAft>
              <a:buSzPts val="1100"/>
              <a:buNone/>
            </a:pPr>
            <a:r>
              <a:rPr i="0" lang="en" sz="900" u="none" cap="none" strike="noStrike">
                <a:solidFill>
                  <a:srgbClr val="3C4043"/>
                </a:solidFill>
                <a:latin typeface="Google Sans"/>
                <a:ea typeface="Google Sans"/>
                <a:cs typeface="Google Sans"/>
                <a:sym typeface="Google Sans"/>
              </a:rPr>
              <a:t>- </a:t>
            </a:r>
            <a:r>
              <a:rPr lang="en" sz="900">
                <a:solidFill>
                  <a:srgbClr val="3C4043"/>
                </a:solidFill>
                <a:latin typeface="Google Sans"/>
                <a:ea typeface="Google Sans"/>
                <a:cs typeface="Google Sans"/>
                <a:sym typeface="Google Sans"/>
              </a:rPr>
              <a:t>G</a:t>
            </a:r>
            <a:r>
              <a:rPr i="0" lang="en" sz="900" u="none" cap="none" strike="noStrike">
                <a:solidFill>
                  <a:srgbClr val="3C4043"/>
                </a:solidFill>
                <a:latin typeface="Google Sans"/>
                <a:ea typeface="Google Sans"/>
                <a:cs typeface="Google Sans"/>
                <a:sym typeface="Google Sans"/>
              </a:rPr>
              <a:t>iới thiệu </a:t>
            </a:r>
            <a:r>
              <a:rPr lang="en" sz="900">
                <a:solidFill>
                  <a:srgbClr val="3C4043"/>
                </a:solidFill>
                <a:latin typeface="Google Sans"/>
                <a:ea typeface="Google Sans"/>
                <a:cs typeface="Google Sans"/>
                <a:sym typeface="Google Sans"/>
              </a:rPr>
              <a:t>cho học sinh các</a:t>
            </a:r>
            <a:r>
              <a:rPr i="0" lang="en" sz="900" u="none" cap="none" strike="noStrike">
                <a:solidFill>
                  <a:srgbClr val="3C4043"/>
                </a:solidFill>
                <a:latin typeface="Google Sans"/>
                <a:ea typeface="Google Sans"/>
                <a:cs typeface="Google Sans"/>
                <a:sym typeface="Google Sans"/>
              </a:rPr>
              <a:t> mẫu thức</a:t>
            </a:r>
            <a:endParaRPr i="0" sz="900" u="none" cap="none" strike="noStrike">
              <a:solidFill>
                <a:srgbClr val="3C4043"/>
              </a:solidFill>
              <a:latin typeface="Google Sans"/>
              <a:ea typeface="Google Sans"/>
              <a:cs typeface="Google Sans"/>
              <a:sym typeface="Google Sans"/>
            </a:endParaRPr>
          </a:p>
          <a:p>
            <a:pPr indent="0" lvl="0" marL="158750" rtl="0" algn="l">
              <a:lnSpc>
                <a:spcPct val="100000"/>
              </a:lnSpc>
              <a:spcBef>
                <a:spcPts val="0"/>
              </a:spcBef>
              <a:spcAft>
                <a:spcPts val="0"/>
              </a:spcAft>
              <a:buSzPts val="1100"/>
              <a:buNone/>
            </a:pPr>
            <a:r>
              <a:rPr i="0" lang="en" sz="900" u="none" cap="none" strike="noStrike">
                <a:solidFill>
                  <a:srgbClr val="3C4043"/>
                </a:solidFill>
                <a:latin typeface="Google Sans"/>
                <a:ea typeface="Google Sans"/>
                <a:cs typeface="Google Sans"/>
                <a:sym typeface="Google Sans"/>
              </a:rPr>
              <a:t>- Có các bài tập thực hành trong đó học sinh thực hành tạo mật khẩu mạnh và đưa ra phản hồi cho nhau</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e2662be7c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 name="Google Shape;96;g11e2662be7c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900">
                <a:solidFill>
                  <a:srgbClr val="3C4043"/>
                </a:solidFill>
                <a:latin typeface="Google Sans"/>
                <a:ea typeface="Google Sans"/>
                <a:cs typeface="Google Sans"/>
                <a:sym typeface="Google Sans"/>
              </a:rPr>
              <a:t>Speaker note here</a:t>
            </a:r>
            <a:endParaRPr sz="900">
              <a:solidFill>
                <a:srgbClr val="3C404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0" marL="457200" marR="0" rtl="0" algn="l">
              <a:lnSpc>
                <a:spcPct val="100000"/>
              </a:lnSpc>
              <a:spcBef>
                <a:spcPts val="0"/>
              </a:spcBef>
              <a:spcAft>
                <a:spcPts val="0"/>
              </a:spcAft>
              <a:buClr>
                <a:srgbClr val="3C4043"/>
              </a:buClr>
              <a:buSzPts val="900"/>
              <a:buFont typeface="Google Sans"/>
              <a:buChar char="●"/>
            </a:pPr>
            <a:r>
              <a:rPr lang="en" sz="900">
                <a:solidFill>
                  <a:srgbClr val="3C4043"/>
                </a:solidFill>
                <a:latin typeface="Google Sans"/>
                <a:ea typeface="Google Sans"/>
                <a:cs typeface="Google Sans"/>
                <a:sym typeface="Google Sans"/>
              </a:rPr>
              <a:t>Giáo viên chuẩn bị sẵn một chiếc chìa khóa, và giới thiệu đây là chìa khóa để mở cửa căn phòng của mình.</a:t>
            </a:r>
            <a:endParaRPr sz="900">
              <a:solidFill>
                <a:srgbClr val="3C4043"/>
              </a:solidFill>
              <a:latin typeface="Google Sans"/>
              <a:ea typeface="Google Sans"/>
              <a:cs typeface="Google Sans"/>
              <a:sym typeface="Google Sans"/>
            </a:endParaRPr>
          </a:p>
          <a:p>
            <a:pPr indent="-285750" lvl="0" marL="457200" marR="0" rtl="0" algn="l">
              <a:lnSpc>
                <a:spcPct val="100000"/>
              </a:lnSpc>
              <a:spcBef>
                <a:spcPts val="0"/>
              </a:spcBef>
              <a:spcAft>
                <a:spcPts val="0"/>
              </a:spcAft>
              <a:buClr>
                <a:srgbClr val="3C4043"/>
              </a:buClr>
              <a:buSzPts val="900"/>
              <a:buFont typeface="Google Sans"/>
              <a:buChar char="●"/>
            </a:pPr>
            <a:r>
              <a:rPr lang="en" sz="900">
                <a:solidFill>
                  <a:srgbClr val="3C4043"/>
                </a:solidFill>
                <a:latin typeface="Google Sans"/>
                <a:ea typeface="Google Sans"/>
                <a:cs typeface="Google Sans"/>
                <a:sym typeface="Google Sans"/>
              </a:rPr>
              <a:t>Đặt tình huống để cùng thảo luận với học sinh:</a:t>
            </a:r>
            <a:endParaRPr sz="900">
              <a:solidFill>
                <a:srgbClr val="3C4043"/>
              </a:solidFill>
              <a:latin typeface="Google Sans"/>
              <a:ea typeface="Google Sans"/>
              <a:cs typeface="Google Sans"/>
              <a:sym typeface="Google Sans"/>
            </a:endParaRPr>
          </a:p>
          <a:p>
            <a:pPr indent="-158750" lvl="0" marL="171450" rtl="0" algn="l">
              <a:lnSpc>
                <a:spcPct val="100000"/>
              </a:lnSpc>
              <a:spcBef>
                <a:spcPts val="0"/>
              </a:spcBef>
              <a:spcAft>
                <a:spcPts val="0"/>
              </a:spcAft>
              <a:buClr>
                <a:srgbClr val="3C4043"/>
              </a:buClr>
              <a:buSzPts val="900"/>
              <a:buFont typeface="Google Sans"/>
              <a:buChar char="-"/>
            </a:pPr>
            <a:r>
              <a:rPr lang="en" sz="900">
                <a:solidFill>
                  <a:srgbClr val="3C4043"/>
                </a:solidFill>
                <a:latin typeface="Google Sans"/>
                <a:ea typeface="Google Sans"/>
                <a:cs typeface="Google Sans"/>
                <a:sym typeface="Google Sans"/>
              </a:rPr>
              <a:t>Nếu tất cả mọi người cùng có một chiếc chìa khóa giống nhau để mở cửa căn phòng thì sao?</a:t>
            </a:r>
            <a:endParaRPr sz="900">
              <a:solidFill>
                <a:srgbClr val="3C4043"/>
              </a:solidFill>
              <a:latin typeface="Google Sans"/>
              <a:ea typeface="Google Sans"/>
              <a:cs typeface="Google Sans"/>
              <a:sym typeface="Google Sans"/>
            </a:endParaRPr>
          </a:p>
          <a:p>
            <a:pPr indent="-158750" lvl="0" marL="171450" rtl="0" algn="l">
              <a:lnSpc>
                <a:spcPct val="100000"/>
              </a:lnSpc>
              <a:spcBef>
                <a:spcPts val="0"/>
              </a:spcBef>
              <a:spcAft>
                <a:spcPts val="0"/>
              </a:spcAft>
              <a:buClr>
                <a:srgbClr val="3C4043"/>
              </a:buClr>
              <a:buSzPts val="900"/>
              <a:buFont typeface="Google Sans"/>
              <a:buChar char="-"/>
            </a:pPr>
            <a:r>
              <a:rPr lang="en" sz="900">
                <a:solidFill>
                  <a:srgbClr val="3C4043"/>
                </a:solidFill>
                <a:latin typeface="Google Sans"/>
                <a:ea typeface="Google Sans"/>
                <a:cs typeface="Google Sans"/>
                <a:sym typeface="Google Sans"/>
              </a:rPr>
              <a:t>Liệu có an toàn hơn không nếu chiếc chìa khóa mà tôi có là độc nhất vô nhị và không ai có thể lấy được?</a:t>
            </a:r>
            <a:endParaRPr sz="900">
              <a:solidFill>
                <a:srgbClr val="3C4043"/>
              </a:solidFill>
              <a:latin typeface="Google Sans"/>
              <a:ea typeface="Google Sans"/>
              <a:cs typeface="Google Sans"/>
              <a:sym typeface="Google Sans"/>
            </a:endParaRPr>
          </a:p>
        </p:txBody>
      </p:sp>
      <p:sp>
        <p:nvSpPr>
          <p:cNvPr id="109" name="Google Shape;109;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0" marL="457200" marR="0" rtl="0" algn="l">
              <a:lnSpc>
                <a:spcPct val="100000"/>
              </a:lnSpc>
              <a:spcBef>
                <a:spcPts val="0"/>
              </a:spcBef>
              <a:spcAft>
                <a:spcPts val="0"/>
              </a:spcAft>
              <a:buClr>
                <a:srgbClr val="3C4043"/>
              </a:buClr>
              <a:buSzPts val="900"/>
              <a:buFont typeface="Google Sans"/>
              <a:buChar char="●"/>
            </a:pPr>
            <a:r>
              <a:rPr lang="en" sz="900">
                <a:solidFill>
                  <a:srgbClr val="3C4043"/>
                </a:solidFill>
                <a:latin typeface="Google Sans"/>
                <a:ea typeface="Google Sans"/>
                <a:cs typeface="Google Sans"/>
                <a:sym typeface="Google Sans"/>
              </a:rPr>
              <a:t>Giáo viên chuẩn bị sẵn một chiếc chìa khóa, và giới thiệu đây là chìa khóa để mở cửa căn phòng của mình.</a:t>
            </a:r>
            <a:endParaRPr sz="900">
              <a:solidFill>
                <a:srgbClr val="3C4043"/>
              </a:solidFill>
              <a:latin typeface="Google Sans"/>
              <a:ea typeface="Google Sans"/>
              <a:cs typeface="Google Sans"/>
              <a:sym typeface="Google Sans"/>
            </a:endParaRPr>
          </a:p>
          <a:p>
            <a:pPr indent="-285750" lvl="0" marL="457200" marR="0" rtl="0" algn="l">
              <a:lnSpc>
                <a:spcPct val="100000"/>
              </a:lnSpc>
              <a:spcBef>
                <a:spcPts val="0"/>
              </a:spcBef>
              <a:spcAft>
                <a:spcPts val="0"/>
              </a:spcAft>
              <a:buClr>
                <a:srgbClr val="3C4043"/>
              </a:buClr>
              <a:buSzPts val="900"/>
              <a:buFont typeface="Google Sans"/>
              <a:buChar char="●"/>
            </a:pPr>
            <a:r>
              <a:rPr lang="en" sz="900">
                <a:solidFill>
                  <a:srgbClr val="3C4043"/>
                </a:solidFill>
                <a:latin typeface="Google Sans"/>
                <a:ea typeface="Google Sans"/>
                <a:cs typeface="Google Sans"/>
                <a:sym typeface="Google Sans"/>
              </a:rPr>
              <a:t>Đặt tình huống để cùng thảo luận với học sinh:</a:t>
            </a:r>
            <a:endParaRPr sz="900">
              <a:solidFill>
                <a:srgbClr val="3C4043"/>
              </a:solidFill>
              <a:latin typeface="Google Sans"/>
              <a:ea typeface="Google Sans"/>
              <a:cs typeface="Google Sans"/>
              <a:sym typeface="Google Sans"/>
            </a:endParaRPr>
          </a:p>
          <a:p>
            <a:pPr indent="-158750" lvl="0" marL="171450" rtl="0" algn="l">
              <a:lnSpc>
                <a:spcPct val="100000"/>
              </a:lnSpc>
              <a:spcBef>
                <a:spcPts val="0"/>
              </a:spcBef>
              <a:spcAft>
                <a:spcPts val="0"/>
              </a:spcAft>
              <a:buClr>
                <a:srgbClr val="3C4043"/>
              </a:buClr>
              <a:buSzPts val="900"/>
              <a:buFont typeface="Google Sans"/>
              <a:buChar char="-"/>
            </a:pPr>
            <a:r>
              <a:rPr lang="en" sz="900">
                <a:solidFill>
                  <a:srgbClr val="3C4043"/>
                </a:solidFill>
                <a:latin typeface="Google Sans"/>
                <a:ea typeface="Google Sans"/>
                <a:cs typeface="Google Sans"/>
                <a:sym typeface="Google Sans"/>
              </a:rPr>
              <a:t>Nếu tất cả mọi người cùng có một chiếc chìa khóa giống nhau để mở cửa căn phòng thì sao?</a:t>
            </a:r>
            <a:endParaRPr sz="900">
              <a:solidFill>
                <a:srgbClr val="3C4043"/>
              </a:solidFill>
              <a:latin typeface="Google Sans"/>
              <a:ea typeface="Google Sans"/>
              <a:cs typeface="Google Sans"/>
              <a:sym typeface="Google Sans"/>
            </a:endParaRPr>
          </a:p>
          <a:p>
            <a:pPr indent="-158750" lvl="0" marL="171450" rtl="0" algn="l">
              <a:lnSpc>
                <a:spcPct val="100000"/>
              </a:lnSpc>
              <a:spcBef>
                <a:spcPts val="0"/>
              </a:spcBef>
              <a:spcAft>
                <a:spcPts val="0"/>
              </a:spcAft>
              <a:buClr>
                <a:srgbClr val="3C4043"/>
              </a:buClr>
              <a:buSzPts val="900"/>
              <a:buFont typeface="Google Sans"/>
              <a:buChar char="-"/>
            </a:pPr>
            <a:r>
              <a:rPr lang="en" sz="900">
                <a:solidFill>
                  <a:srgbClr val="3C4043"/>
                </a:solidFill>
                <a:latin typeface="Google Sans"/>
                <a:ea typeface="Google Sans"/>
                <a:cs typeface="Google Sans"/>
                <a:sym typeface="Google Sans"/>
              </a:rPr>
              <a:t>Liệu có an toàn hơn không nếu chiếc chìa khóa mà tôi có là độc nhất vô nhị và không ai có thể lấy được?</a:t>
            </a:r>
            <a:endParaRPr sz="900">
              <a:solidFill>
                <a:srgbClr val="3C4043"/>
              </a:solidFill>
              <a:latin typeface="Google Sans"/>
              <a:ea typeface="Google Sans"/>
              <a:cs typeface="Google Sans"/>
              <a:sym typeface="Google Sans"/>
            </a:endParaRPr>
          </a:p>
        </p:txBody>
      </p:sp>
      <p:sp>
        <p:nvSpPr>
          <p:cNvPr id="121" name="Google Shape;121;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3f131a23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113f131a23a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13f131a23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113f131a23a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3C4043"/>
              </a:solidFill>
              <a:latin typeface="Google Sans"/>
              <a:ea typeface="Google Sans"/>
              <a:cs typeface="Google Sans"/>
              <a:sym typeface="Google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900">
              <a:solidFill>
                <a:srgbClr val="3C4043"/>
              </a:solidFill>
              <a:latin typeface="Google Sans"/>
              <a:ea typeface="Google Sans"/>
              <a:cs typeface="Google Sans"/>
              <a:sym typeface="Google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2.png"/><Relationship Id="rId4" Type="http://schemas.openxmlformats.org/officeDocument/2006/relationships/image" Target="../media/image1.png"/><Relationship Id="rId5"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A Cover Slide">
  <p:cSld name="TITLE_AND_TWO_COLUMNS_2">
    <p:spTree>
      <p:nvGrpSpPr>
        <p:cNvPr id="9" name="Shape 9"/>
        <p:cNvGrpSpPr/>
        <p:nvPr/>
      </p:nvGrpSpPr>
      <p:grpSpPr>
        <a:xfrm>
          <a:off x="0" y="0"/>
          <a:ext cx="0" cy="0"/>
          <a:chOff x="0" y="0"/>
          <a:chExt cx="0" cy="0"/>
        </a:xfrm>
      </p:grpSpPr>
      <p:sp>
        <p:nvSpPr>
          <p:cNvPr id="10" name="Google Shape;10;p2"/>
          <p:cNvSpPr txBox="1"/>
          <p:nvPr>
            <p:ph type="title"/>
          </p:nvPr>
        </p:nvSpPr>
        <p:spPr>
          <a:xfrm>
            <a:off x="1123100" y="1935900"/>
            <a:ext cx="9871800" cy="6415200"/>
          </a:xfrm>
          <a:prstGeom prst="rect">
            <a:avLst/>
          </a:prstGeom>
          <a:noFill/>
          <a:ln>
            <a:noFill/>
          </a:ln>
        </p:spPr>
        <p:txBody>
          <a:bodyPr anchorCtr="0" anchor="ctr" bIns="182850" lIns="182850" spcFirstLastPara="1" rIns="182850" wrap="square" tIns="182850">
            <a:noAutofit/>
          </a:bodyPr>
          <a:lstStyle>
            <a:lvl1pPr lvl="0" algn="l">
              <a:lnSpc>
                <a:spcPct val="100000"/>
              </a:lnSpc>
              <a:spcBef>
                <a:spcPts val="0"/>
              </a:spcBef>
              <a:spcAft>
                <a:spcPts val="0"/>
              </a:spcAft>
              <a:buSzPts val="5600"/>
              <a:buNone/>
              <a:defRPr b="1" sz="9600">
                <a:latin typeface="Arial"/>
                <a:ea typeface="Arial"/>
                <a:cs typeface="Arial"/>
                <a:sym typeface="Arial"/>
              </a:defRPr>
            </a:lvl1pPr>
            <a:lvl2pPr lvl="1" algn="l">
              <a:lnSpc>
                <a:spcPct val="100000"/>
              </a:lnSpc>
              <a:spcBef>
                <a:spcPts val="0"/>
              </a:spcBef>
              <a:spcAft>
                <a:spcPts val="0"/>
              </a:spcAft>
              <a:buSzPts val="5600"/>
              <a:buNone/>
              <a:defRPr sz="8400"/>
            </a:lvl2pPr>
            <a:lvl3pPr lvl="2" algn="l">
              <a:lnSpc>
                <a:spcPct val="100000"/>
              </a:lnSpc>
              <a:spcBef>
                <a:spcPts val="0"/>
              </a:spcBef>
              <a:spcAft>
                <a:spcPts val="0"/>
              </a:spcAft>
              <a:buSzPts val="5600"/>
              <a:buNone/>
              <a:defRPr sz="8400"/>
            </a:lvl3pPr>
            <a:lvl4pPr lvl="3" algn="l">
              <a:lnSpc>
                <a:spcPct val="100000"/>
              </a:lnSpc>
              <a:spcBef>
                <a:spcPts val="0"/>
              </a:spcBef>
              <a:spcAft>
                <a:spcPts val="0"/>
              </a:spcAft>
              <a:buSzPts val="5600"/>
              <a:buNone/>
              <a:defRPr sz="8400"/>
            </a:lvl4pPr>
            <a:lvl5pPr lvl="4" algn="l">
              <a:lnSpc>
                <a:spcPct val="100000"/>
              </a:lnSpc>
              <a:spcBef>
                <a:spcPts val="0"/>
              </a:spcBef>
              <a:spcAft>
                <a:spcPts val="0"/>
              </a:spcAft>
              <a:buSzPts val="5600"/>
              <a:buNone/>
              <a:defRPr sz="8400"/>
            </a:lvl5pPr>
            <a:lvl6pPr lvl="5" algn="l">
              <a:lnSpc>
                <a:spcPct val="100000"/>
              </a:lnSpc>
              <a:spcBef>
                <a:spcPts val="0"/>
              </a:spcBef>
              <a:spcAft>
                <a:spcPts val="0"/>
              </a:spcAft>
              <a:buSzPts val="5600"/>
              <a:buNone/>
              <a:defRPr sz="8400"/>
            </a:lvl6pPr>
            <a:lvl7pPr lvl="6" algn="l">
              <a:lnSpc>
                <a:spcPct val="100000"/>
              </a:lnSpc>
              <a:spcBef>
                <a:spcPts val="0"/>
              </a:spcBef>
              <a:spcAft>
                <a:spcPts val="0"/>
              </a:spcAft>
              <a:buSzPts val="5600"/>
              <a:buNone/>
              <a:defRPr sz="8400"/>
            </a:lvl7pPr>
            <a:lvl8pPr lvl="7" algn="l">
              <a:lnSpc>
                <a:spcPct val="100000"/>
              </a:lnSpc>
              <a:spcBef>
                <a:spcPts val="0"/>
              </a:spcBef>
              <a:spcAft>
                <a:spcPts val="0"/>
              </a:spcAft>
              <a:buSzPts val="5600"/>
              <a:buNone/>
              <a:defRPr sz="8400"/>
            </a:lvl8pPr>
            <a:lvl9pPr lvl="8" algn="l">
              <a:lnSpc>
                <a:spcPct val="100000"/>
              </a:lnSpc>
              <a:spcBef>
                <a:spcPts val="0"/>
              </a:spcBef>
              <a:spcAft>
                <a:spcPts val="0"/>
              </a:spcAft>
              <a:buSzPts val="5600"/>
              <a:buNone/>
              <a:defRPr sz="8400"/>
            </a:lvl9pPr>
          </a:lstStyle>
          <a:p/>
        </p:txBody>
      </p:sp>
      <p:sp>
        <p:nvSpPr>
          <p:cNvPr id="11" name="Google Shape;11;p2"/>
          <p:cNvSpPr/>
          <p:nvPr/>
        </p:nvSpPr>
        <p:spPr>
          <a:xfrm>
            <a:off x="14879250" y="6735050"/>
            <a:ext cx="3408600" cy="3552000"/>
          </a:xfrm>
          <a:prstGeom prst="rect">
            <a:avLst/>
          </a:pr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12" name="Google Shape;12;p2"/>
          <p:cNvPicPr preferRelativeResize="0"/>
          <p:nvPr/>
        </p:nvPicPr>
        <p:blipFill rotWithShape="1">
          <a:blip r:embed="rId2">
            <a:alphaModFix/>
          </a:blip>
          <a:srcRect b="22346" l="10229" r="20885" t="3745"/>
          <a:stretch/>
        </p:blipFill>
        <p:spPr>
          <a:xfrm rot="-4">
            <a:off x="9867700" y="1253206"/>
            <a:ext cx="8420304" cy="9033792"/>
          </a:xfrm>
          <a:prstGeom prst="rect">
            <a:avLst/>
          </a:prstGeom>
          <a:noFill/>
          <a:ln>
            <a:noFill/>
          </a:ln>
        </p:spPr>
      </p:pic>
      <p:pic>
        <p:nvPicPr>
          <p:cNvPr id="13" name="Google Shape;13;p2"/>
          <p:cNvPicPr preferRelativeResize="0"/>
          <p:nvPr/>
        </p:nvPicPr>
        <p:blipFill>
          <a:blip r:embed="rId3">
            <a:alphaModFix/>
          </a:blip>
          <a:stretch>
            <a:fillRect/>
          </a:stretch>
        </p:blipFill>
        <p:spPr>
          <a:xfrm>
            <a:off x="489150" y="8702200"/>
            <a:ext cx="1621969" cy="1117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1">
  <p:cSld name="TITLE_AND_BODY_1_1_1_1">
    <p:spTree>
      <p:nvGrpSpPr>
        <p:cNvPr id="51" name="Shape 51"/>
        <p:cNvGrpSpPr/>
        <p:nvPr/>
      </p:nvGrpSpPr>
      <p:grpSpPr>
        <a:xfrm>
          <a:off x="0" y="0"/>
          <a:ext cx="0" cy="0"/>
          <a:chOff x="0" y="0"/>
          <a:chExt cx="0" cy="0"/>
        </a:xfrm>
      </p:grpSpPr>
      <p:pic>
        <p:nvPicPr>
          <p:cNvPr id="52" name="Google Shape;52;p11"/>
          <p:cNvPicPr preferRelativeResize="0"/>
          <p:nvPr/>
        </p:nvPicPr>
        <p:blipFill rotWithShape="1">
          <a:blip r:embed="rId2">
            <a:alphaModFix/>
          </a:blip>
          <a:srcRect b="0" l="0" r="0" t="0"/>
          <a:stretch/>
        </p:blipFill>
        <p:spPr>
          <a:xfrm>
            <a:off x="0" y="0"/>
            <a:ext cx="18288000" cy="10287038"/>
          </a:xfrm>
          <a:prstGeom prst="rect">
            <a:avLst/>
          </a:prstGeom>
          <a:noFill/>
          <a:ln>
            <a:noFill/>
          </a:ln>
        </p:spPr>
      </p:pic>
      <p:sp>
        <p:nvSpPr>
          <p:cNvPr id="53" name="Google Shape;53;p11"/>
          <p:cNvSpPr/>
          <p:nvPr/>
        </p:nvSpPr>
        <p:spPr>
          <a:xfrm>
            <a:off x="8854726" y="2621450"/>
            <a:ext cx="6273600" cy="2241600"/>
          </a:xfrm>
          <a:prstGeom prst="roundRect">
            <a:avLst>
              <a:gd fmla="val 11149" name="adj"/>
            </a:avLst>
          </a:prstGeom>
          <a:solidFill>
            <a:schemeClr val="lt2"/>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54" name="Google Shape;54;p11"/>
          <p:cNvSpPr txBox="1"/>
          <p:nvPr>
            <p:ph type="title"/>
          </p:nvPr>
        </p:nvSpPr>
        <p:spPr>
          <a:xfrm>
            <a:off x="8854750" y="3183650"/>
            <a:ext cx="6273600" cy="1117200"/>
          </a:xfrm>
          <a:prstGeom prst="rect">
            <a:avLst/>
          </a:prstGeom>
          <a:noFill/>
          <a:ln>
            <a:noFill/>
          </a:ln>
        </p:spPr>
        <p:txBody>
          <a:bodyPr anchorCtr="0" anchor="t" bIns="182850" lIns="182850" spcFirstLastPara="1" rIns="182850" wrap="square" tIns="182850">
            <a:noAutofit/>
          </a:bodyPr>
          <a:lstStyle>
            <a:lvl1pPr lvl="0" algn="ctr">
              <a:lnSpc>
                <a:spcPct val="100000"/>
              </a:lnSpc>
              <a:spcBef>
                <a:spcPts val="0"/>
              </a:spcBef>
              <a:spcAft>
                <a:spcPts val="0"/>
              </a:spcAft>
              <a:buSzPts val="5600"/>
              <a:buNone/>
              <a:defRPr b="1" sz="3600">
                <a:latin typeface="Arial"/>
                <a:ea typeface="Arial"/>
                <a:cs typeface="Arial"/>
                <a:sym typeface="Aria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pic>
        <p:nvPicPr>
          <p:cNvPr id="55" name="Google Shape;55;p11"/>
          <p:cNvPicPr preferRelativeResize="0"/>
          <p:nvPr/>
        </p:nvPicPr>
        <p:blipFill rotWithShape="1">
          <a:blip r:embed="rId3">
            <a:alphaModFix/>
          </a:blip>
          <a:srcRect b="0" l="26034" r="27874" t="0"/>
          <a:stretch/>
        </p:blipFill>
        <p:spPr>
          <a:xfrm>
            <a:off x="6047950" y="246300"/>
            <a:ext cx="2406797" cy="2937352"/>
          </a:xfrm>
          <a:prstGeom prst="rect">
            <a:avLst/>
          </a:prstGeom>
          <a:noFill/>
          <a:ln>
            <a:noFill/>
          </a:ln>
        </p:spPr>
      </p:pic>
      <p:pic>
        <p:nvPicPr>
          <p:cNvPr id="56" name="Google Shape;56;p11"/>
          <p:cNvPicPr preferRelativeResize="0"/>
          <p:nvPr/>
        </p:nvPicPr>
        <p:blipFill>
          <a:blip r:embed="rId4">
            <a:alphaModFix/>
          </a:blip>
          <a:stretch>
            <a:fillRect/>
          </a:stretch>
        </p:blipFill>
        <p:spPr>
          <a:xfrm>
            <a:off x="489175" y="8702200"/>
            <a:ext cx="1621925" cy="1117200"/>
          </a:xfrm>
          <a:prstGeom prst="rect">
            <a:avLst/>
          </a:prstGeom>
          <a:noFill/>
          <a:ln>
            <a:noFill/>
          </a:ln>
        </p:spPr>
      </p:pic>
      <p:pic>
        <p:nvPicPr>
          <p:cNvPr id="57" name="Google Shape;57;p11"/>
          <p:cNvPicPr preferRelativeResize="0"/>
          <p:nvPr/>
        </p:nvPicPr>
        <p:blipFill>
          <a:blip r:embed="rId5">
            <a:alphaModFix/>
          </a:blip>
          <a:stretch>
            <a:fillRect/>
          </a:stretch>
        </p:blipFill>
        <p:spPr>
          <a:xfrm>
            <a:off x="3442375" y="2621442"/>
            <a:ext cx="5012375" cy="646055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58" name="Shape 58"/>
        <p:cNvGrpSpPr/>
        <p:nvPr/>
      </p:nvGrpSpPr>
      <p:grpSpPr>
        <a:xfrm>
          <a:off x="0" y="0"/>
          <a:ext cx="0" cy="0"/>
          <a:chOff x="0" y="0"/>
          <a:chExt cx="0" cy="0"/>
        </a:xfrm>
      </p:grpSpPr>
      <p:sp>
        <p:nvSpPr>
          <p:cNvPr id="59" name="Google Shape;59;p12"/>
          <p:cNvSpPr/>
          <p:nvPr/>
        </p:nvSpPr>
        <p:spPr>
          <a:xfrm>
            <a:off x="2647600" y="1484450"/>
            <a:ext cx="12993000" cy="7318200"/>
          </a:xfrm>
          <a:prstGeom prst="roundRect">
            <a:avLst>
              <a:gd fmla="val 8126" name="adj"/>
            </a:avLst>
          </a:pr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60" name="Google Shape;60;p12"/>
          <p:cNvPicPr preferRelativeResize="0"/>
          <p:nvPr/>
        </p:nvPicPr>
        <p:blipFill rotWithShape="1">
          <a:blip r:embed="rId2">
            <a:alphaModFix/>
          </a:blip>
          <a:srcRect b="0" l="0" r="0" t="0"/>
          <a:stretch/>
        </p:blipFill>
        <p:spPr>
          <a:xfrm>
            <a:off x="0" y="0"/>
            <a:ext cx="18288000" cy="10286995"/>
          </a:xfrm>
          <a:prstGeom prst="rect">
            <a:avLst/>
          </a:prstGeom>
          <a:noFill/>
          <a:ln>
            <a:noFill/>
          </a:ln>
        </p:spPr>
      </p:pic>
      <p:sp>
        <p:nvSpPr>
          <p:cNvPr id="61" name="Google Shape;61;p12"/>
          <p:cNvSpPr/>
          <p:nvPr/>
        </p:nvSpPr>
        <p:spPr>
          <a:xfrm>
            <a:off x="2952400" y="1560650"/>
            <a:ext cx="12993000" cy="7013400"/>
          </a:xfrm>
          <a:prstGeom prst="roundRect">
            <a:avLst>
              <a:gd fmla="val 8126" name="adj"/>
            </a:avLst>
          </a:pr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62" name="Google Shape;62;p12"/>
          <p:cNvPicPr preferRelativeResize="0"/>
          <p:nvPr/>
        </p:nvPicPr>
        <p:blipFill rotWithShape="1">
          <a:blip r:embed="rId3">
            <a:alphaModFix/>
          </a:blip>
          <a:srcRect b="59421" l="56439" r="24608" t="0"/>
          <a:stretch/>
        </p:blipFill>
        <p:spPr>
          <a:xfrm rot="-6041840">
            <a:off x="12162996" y="-469222"/>
            <a:ext cx="3369706" cy="4058234"/>
          </a:xfrm>
          <a:prstGeom prst="rect">
            <a:avLst/>
          </a:prstGeom>
          <a:noFill/>
          <a:ln>
            <a:noFill/>
          </a:ln>
        </p:spPr>
      </p:pic>
      <p:pic>
        <p:nvPicPr>
          <p:cNvPr id="63" name="Google Shape;63;p12"/>
          <p:cNvPicPr preferRelativeResize="0"/>
          <p:nvPr/>
        </p:nvPicPr>
        <p:blipFill rotWithShape="1">
          <a:blip r:embed="rId3">
            <a:alphaModFix/>
          </a:blip>
          <a:srcRect b="56791" l="0" r="72910" t="12129"/>
          <a:stretch/>
        </p:blipFill>
        <p:spPr>
          <a:xfrm rot="-624646">
            <a:off x="443744" y="2034818"/>
            <a:ext cx="4129453" cy="2664920"/>
          </a:xfrm>
          <a:prstGeom prst="rect">
            <a:avLst/>
          </a:prstGeom>
          <a:noFill/>
          <a:ln>
            <a:noFill/>
          </a:ln>
        </p:spPr>
      </p:pic>
      <p:pic>
        <p:nvPicPr>
          <p:cNvPr id="64" name="Google Shape;64;p12"/>
          <p:cNvPicPr preferRelativeResize="0"/>
          <p:nvPr/>
        </p:nvPicPr>
        <p:blipFill rotWithShape="1">
          <a:blip r:embed="rId3">
            <a:alphaModFix/>
          </a:blip>
          <a:srcRect b="27157" l="76062" r="0" t="43023"/>
          <a:stretch/>
        </p:blipFill>
        <p:spPr>
          <a:xfrm>
            <a:off x="13884700" y="4173000"/>
            <a:ext cx="3060202" cy="2144011"/>
          </a:xfrm>
          <a:prstGeom prst="rect">
            <a:avLst/>
          </a:prstGeom>
          <a:noFill/>
          <a:ln>
            <a:noFill/>
          </a:ln>
        </p:spPr>
      </p:pic>
      <p:pic>
        <p:nvPicPr>
          <p:cNvPr id="65" name="Google Shape;65;p12"/>
          <p:cNvPicPr preferRelativeResize="0"/>
          <p:nvPr/>
        </p:nvPicPr>
        <p:blipFill rotWithShape="1">
          <a:blip r:embed="rId3">
            <a:alphaModFix/>
          </a:blip>
          <a:srcRect b="59421" l="29202" r="44998" t="0"/>
          <a:stretch/>
        </p:blipFill>
        <p:spPr>
          <a:xfrm>
            <a:off x="3234150" y="497408"/>
            <a:ext cx="3060202" cy="2707290"/>
          </a:xfrm>
          <a:prstGeom prst="rect">
            <a:avLst/>
          </a:prstGeom>
          <a:noFill/>
          <a:ln>
            <a:noFill/>
          </a:ln>
        </p:spPr>
      </p:pic>
      <p:pic>
        <p:nvPicPr>
          <p:cNvPr id="66" name="Google Shape;66;p12"/>
          <p:cNvPicPr preferRelativeResize="0"/>
          <p:nvPr/>
        </p:nvPicPr>
        <p:blipFill rotWithShape="1">
          <a:blip r:embed="rId3">
            <a:alphaModFix/>
          </a:blip>
          <a:srcRect b="0" l="17380" r="56885" t="69455"/>
          <a:stretch/>
        </p:blipFill>
        <p:spPr>
          <a:xfrm rot="-571403">
            <a:off x="4928533" y="7606248"/>
            <a:ext cx="3072635" cy="2051453"/>
          </a:xfrm>
          <a:prstGeom prst="rect">
            <a:avLst/>
          </a:prstGeom>
          <a:noFill/>
          <a:ln>
            <a:noFill/>
          </a:ln>
        </p:spPr>
      </p:pic>
      <p:pic>
        <p:nvPicPr>
          <p:cNvPr id="67" name="Google Shape;67;p12"/>
          <p:cNvPicPr preferRelativeResize="0"/>
          <p:nvPr/>
        </p:nvPicPr>
        <p:blipFill rotWithShape="1">
          <a:blip r:embed="rId3">
            <a:alphaModFix/>
          </a:blip>
          <a:srcRect b="31275" l="0" r="83122" t="40020"/>
          <a:stretch/>
        </p:blipFill>
        <p:spPr>
          <a:xfrm rot="-488306">
            <a:off x="1356056" y="5854484"/>
            <a:ext cx="2304835" cy="2204875"/>
          </a:xfrm>
          <a:prstGeom prst="rect">
            <a:avLst/>
          </a:prstGeom>
          <a:noFill/>
          <a:ln>
            <a:noFill/>
          </a:ln>
        </p:spPr>
      </p:pic>
      <p:pic>
        <p:nvPicPr>
          <p:cNvPr id="68" name="Google Shape;68;p12"/>
          <p:cNvPicPr preferRelativeResize="0"/>
          <p:nvPr/>
        </p:nvPicPr>
        <p:blipFill rotWithShape="1">
          <a:blip r:embed="rId3">
            <a:alphaModFix/>
          </a:blip>
          <a:srcRect b="55898" l="76062" r="7976" t="11438"/>
          <a:stretch/>
        </p:blipFill>
        <p:spPr>
          <a:xfrm>
            <a:off x="8316096" y="262750"/>
            <a:ext cx="1862525" cy="2144000"/>
          </a:xfrm>
          <a:prstGeom prst="rect">
            <a:avLst/>
          </a:prstGeom>
          <a:noFill/>
          <a:ln>
            <a:noFill/>
          </a:ln>
        </p:spPr>
      </p:pic>
      <p:pic>
        <p:nvPicPr>
          <p:cNvPr id="69" name="Google Shape;69;p12"/>
          <p:cNvPicPr preferRelativeResize="0"/>
          <p:nvPr/>
        </p:nvPicPr>
        <p:blipFill rotWithShape="1">
          <a:blip r:embed="rId3">
            <a:alphaModFix/>
          </a:blip>
          <a:srcRect b="0" l="42609" r="38133" t="69455"/>
          <a:stretch/>
        </p:blipFill>
        <p:spPr>
          <a:xfrm rot="-571409">
            <a:off x="7841453" y="7595294"/>
            <a:ext cx="2811818" cy="2508934"/>
          </a:xfrm>
          <a:prstGeom prst="rect">
            <a:avLst/>
          </a:prstGeom>
          <a:noFill/>
          <a:ln>
            <a:noFill/>
          </a:ln>
        </p:spPr>
      </p:pic>
      <p:pic>
        <p:nvPicPr>
          <p:cNvPr id="70" name="Google Shape;70;p12"/>
          <p:cNvPicPr preferRelativeResize="0"/>
          <p:nvPr/>
        </p:nvPicPr>
        <p:blipFill>
          <a:blip r:embed="rId4">
            <a:alphaModFix/>
          </a:blip>
          <a:stretch>
            <a:fillRect/>
          </a:stretch>
        </p:blipFill>
        <p:spPr>
          <a:xfrm>
            <a:off x="489175" y="8702200"/>
            <a:ext cx="1621925" cy="1117200"/>
          </a:xfrm>
          <a:prstGeom prst="rect">
            <a:avLst/>
          </a:prstGeom>
          <a:noFill/>
          <a:ln>
            <a:noFill/>
          </a:ln>
        </p:spPr>
      </p:pic>
      <p:pic>
        <p:nvPicPr>
          <p:cNvPr id="71" name="Google Shape;71;p12"/>
          <p:cNvPicPr preferRelativeResize="0"/>
          <p:nvPr/>
        </p:nvPicPr>
        <p:blipFill>
          <a:blip r:embed="rId5">
            <a:alphaModFix/>
          </a:blip>
          <a:stretch>
            <a:fillRect/>
          </a:stretch>
        </p:blipFill>
        <p:spPr>
          <a:xfrm>
            <a:off x="10556275" y="6768538"/>
            <a:ext cx="4838700" cy="41624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CUSTOM_1">
    <p:spTree>
      <p:nvGrpSpPr>
        <p:cNvPr id="72" name="Shape 7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TITLE_ONLY_1">
    <p:spTree>
      <p:nvGrpSpPr>
        <p:cNvPr id="73" name="Shape 73"/>
        <p:cNvGrpSpPr/>
        <p:nvPr/>
      </p:nvGrpSpPr>
      <p:grpSpPr>
        <a:xfrm>
          <a:off x="0" y="0"/>
          <a:ext cx="0" cy="0"/>
          <a:chOff x="0" y="0"/>
          <a:chExt cx="0" cy="0"/>
        </a:xfrm>
      </p:grpSpPr>
      <p:sp>
        <p:nvSpPr>
          <p:cNvPr id="74" name="Google Shape;74;p14"/>
          <p:cNvSpPr txBox="1"/>
          <p:nvPr>
            <p:ph idx="12" type="sldNum"/>
          </p:nvPr>
        </p:nvSpPr>
        <p:spPr>
          <a:xfrm>
            <a:off x="17113569" y="9499702"/>
            <a:ext cx="1097400" cy="787200"/>
          </a:xfrm>
          <a:prstGeom prst="rect">
            <a:avLst/>
          </a:prstGeom>
          <a:noFill/>
          <a:ln>
            <a:noFill/>
          </a:ln>
        </p:spPr>
        <p:txBody>
          <a:bodyPr anchorCtr="0" anchor="ctr" bIns="182850" lIns="182850" spcFirstLastPara="1" rIns="182850" wrap="square" tIns="182850">
            <a:noAutofit/>
          </a:bodyPr>
          <a:lstStyle>
            <a:lvl1pPr indent="0" lvl="0"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spTree>
      <p:nvGrpSpPr>
        <p:cNvPr id="75" name="Shape 75"/>
        <p:cNvGrpSpPr/>
        <p:nvPr/>
      </p:nvGrpSpPr>
      <p:grpSpPr>
        <a:xfrm>
          <a:off x="0" y="0"/>
          <a:ext cx="0" cy="0"/>
          <a:chOff x="0" y="0"/>
          <a:chExt cx="0" cy="0"/>
        </a:xfrm>
      </p:grpSpPr>
      <p:sp>
        <p:nvSpPr>
          <p:cNvPr id="76" name="Google Shape;76;p15"/>
          <p:cNvSpPr txBox="1"/>
          <p:nvPr>
            <p:ph type="title"/>
          </p:nvPr>
        </p:nvSpPr>
        <p:spPr>
          <a:xfrm>
            <a:off x="623400" y="890050"/>
            <a:ext cx="17041200" cy="1145400"/>
          </a:xfrm>
          <a:prstGeom prst="rect">
            <a:avLst/>
          </a:prstGeom>
        </p:spPr>
        <p:txBody>
          <a:bodyPr anchorCtr="0" anchor="t" bIns="182850" lIns="182850" spcFirstLastPara="1" rIns="182850" wrap="square" tIns="182850">
            <a:noAutofit/>
          </a:bodyPr>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77" name="Google Shape;77;p15"/>
          <p:cNvSpPr txBox="1"/>
          <p:nvPr>
            <p:ph idx="1" type="body"/>
          </p:nvPr>
        </p:nvSpPr>
        <p:spPr>
          <a:xfrm>
            <a:off x="623400" y="2304950"/>
            <a:ext cx="17041200" cy="6832800"/>
          </a:xfrm>
          <a:prstGeom prst="rect">
            <a:avLst/>
          </a:prstGeom>
        </p:spPr>
        <p:txBody>
          <a:bodyPr anchorCtr="0" anchor="t" bIns="182850" lIns="182850" spcFirstLastPara="1" rIns="182850" wrap="square" tIns="182850">
            <a:noAutofit/>
          </a:bodyPr>
          <a:lstStyle>
            <a:lvl1pPr indent="-457200" lvl="0" marL="457200" rtl="0">
              <a:spcBef>
                <a:spcPts val="0"/>
              </a:spcBef>
              <a:spcAft>
                <a:spcPts val="0"/>
              </a:spcAft>
              <a:buSzPts val="3600"/>
              <a:buChar char="●"/>
              <a:defRPr/>
            </a:lvl1pPr>
            <a:lvl2pPr indent="-406400" lvl="1" marL="914400" rtl="0">
              <a:spcBef>
                <a:spcPts val="3200"/>
              </a:spcBef>
              <a:spcAft>
                <a:spcPts val="0"/>
              </a:spcAft>
              <a:buSzPts val="2800"/>
              <a:buChar char="○"/>
              <a:defRPr/>
            </a:lvl2pPr>
            <a:lvl3pPr indent="-406400" lvl="2" marL="1371600" rtl="0">
              <a:spcBef>
                <a:spcPts val="3200"/>
              </a:spcBef>
              <a:spcAft>
                <a:spcPts val="0"/>
              </a:spcAft>
              <a:buSzPts val="2800"/>
              <a:buChar char="■"/>
              <a:defRPr/>
            </a:lvl3pPr>
            <a:lvl4pPr indent="-406400" lvl="3" marL="1828800" rtl="0">
              <a:spcBef>
                <a:spcPts val="3200"/>
              </a:spcBef>
              <a:spcAft>
                <a:spcPts val="0"/>
              </a:spcAft>
              <a:buSzPts val="2800"/>
              <a:buChar char="●"/>
              <a:defRPr/>
            </a:lvl4pPr>
            <a:lvl5pPr indent="-406400" lvl="4" marL="2286000" rtl="0">
              <a:spcBef>
                <a:spcPts val="3200"/>
              </a:spcBef>
              <a:spcAft>
                <a:spcPts val="0"/>
              </a:spcAft>
              <a:buSzPts val="2800"/>
              <a:buChar char="○"/>
              <a:defRPr/>
            </a:lvl5pPr>
            <a:lvl6pPr indent="-406400" lvl="5" marL="2743200" rtl="0">
              <a:spcBef>
                <a:spcPts val="3200"/>
              </a:spcBef>
              <a:spcAft>
                <a:spcPts val="0"/>
              </a:spcAft>
              <a:buSzPts val="2800"/>
              <a:buChar char="■"/>
              <a:defRPr/>
            </a:lvl6pPr>
            <a:lvl7pPr indent="-406400" lvl="6" marL="3200400" rtl="0">
              <a:spcBef>
                <a:spcPts val="3200"/>
              </a:spcBef>
              <a:spcAft>
                <a:spcPts val="0"/>
              </a:spcAft>
              <a:buSzPts val="2800"/>
              <a:buChar char="●"/>
              <a:defRPr/>
            </a:lvl7pPr>
            <a:lvl8pPr indent="-406400" lvl="7" marL="3657600" rtl="0">
              <a:spcBef>
                <a:spcPts val="3200"/>
              </a:spcBef>
              <a:spcAft>
                <a:spcPts val="0"/>
              </a:spcAft>
              <a:buSzPts val="2800"/>
              <a:buChar char="○"/>
              <a:defRPr/>
            </a:lvl8pPr>
            <a:lvl9pPr indent="-406400" lvl="8" marL="4114800" rtl="0">
              <a:spcBef>
                <a:spcPts val="3200"/>
              </a:spcBef>
              <a:spcAft>
                <a:spcPts val="3200"/>
              </a:spcAft>
              <a:buSzPts val="2800"/>
              <a:buChar char="■"/>
              <a:defRPr/>
            </a:lvl9pPr>
          </a:lstStyle>
          <a:p/>
        </p:txBody>
      </p:sp>
      <p:sp>
        <p:nvSpPr>
          <p:cNvPr id="78" name="Google Shape;78;p15"/>
          <p:cNvSpPr txBox="1"/>
          <p:nvPr>
            <p:ph idx="12" type="sldNum"/>
          </p:nvPr>
        </p:nvSpPr>
        <p:spPr>
          <a:xfrm>
            <a:off x="16944916" y="9326434"/>
            <a:ext cx="1097400" cy="787200"/>
          </a:xfrm>
          <a:prstGeom prst="rect">
            <a:avLst/>
          </a:prstGeom>
        </p:spPr>
        <p:txBody>
          <a:bodyPr anchorCtr="0" anchor="ctr" bIns="182850" lIns="182850" spcFirstLastPara="1" rIns="182850" wrap="square" tIns="1828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Right Justified">
  <p:cSld name="Title - Right Justified">
    <p:spTree>
      <p:nvGrpSpPr>
        <p:cNvPr id="79" name="Shape 79"/>
        <p:cNvGrpSpPr/>
        <p:nvPr/>
      </p:nvGrpSpPr>
      <p:grpSpPr>
        <a:xfrm>
          <a:off x="0" y="0"/>
          <a:ext cx="0" cy="0"/>
          <a:chOff x="0" y="0"/>
          <a:chExt cx="0" cy="0"/>
        </a:xfrm>
      </p:grpSpPr>
      <p:sp>
        <p:nvSpPr>
          <p:cNvPr id="80" name="Google Shape;80;p16"/>
          <p:cNvSpPr txBox="1"/>
          <p:nvPr>
            <p:ph type="title"/>
          </p:nvPr>
        </p:nvSpPr>
        <p:spPr>
          <a:xfrm>
            <a:off x="323950" y="3496250"/>
            <a:ext cx="9418800" cy="1456200"/>
          </a:xfrm>
          <a:prstGeom prst="rect">
            <a:avLst/>
          </a:prstGeom>
          <a:noFill/>
          <a:ln>
            <a:noFill/>
          </a:ln>
        </p:spPr>
        <p:txBody>
          <a:bodyPr anchorCtr="0" anchor="t" bIns="182850" lIns="182850" spcFirstLastPara="1" rIns="182850" wrap="square" tIns="182850">
            <a:noAutofit/>
          </a:bodyPr>
          <a:lstStyle>
            <a:lvl1pPr lvl="0" marR="0" rtl="0" algn="r">
              <a:lnSpc>
                <a:spcPct val="100000"/>
              </a:lnSpc>
              <a:spcBef>
                <a:spcPts val="0"/>
              </a:spcBef>
              <a:spcAft>
                <a:spcPts val="0"/>
              </a:spcAft>
              <a:buClr>
                <a:schemeClr val="dk2"/>
              </a:buClr>
              <a:buSzPts val="8000"/>
              <a:buFont typeface="Arial"/>
              <a:buNone/>
              <a:defRPr b="0" i="0" sz="80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8400"/>
              <a:buFont typeface="Helvetica Neue Light"/>
              <a:buNone/>
              <a:defRPr b="0" i="0" sz="8400" u="none" cap="none" strike="noStrike">
                <a:solidFill>
                  <a:srgbClr val="000000"/>
                </a:solidFill>
                <a:latin typeface="Helvetica Neue Light"/>
                <a:ea typeface="Helvetica Neue Light"/>
                <a:cs typeface="Helvetica Neue Light"/>
                <a:sym typeface="Helvetica Neue Light"/>
              </a:defRPr>
            </a:lvl9pPr>
          </a:lstStyle>
          <a:p/>
        </p:txBody>
      </p:sp>
      <p:sp>
        <p:nvSpPr>
          <p:cNvPr id="81" name="Google Shape;81;p16"/>
          <p:cNvSpPr txBox="1"/>
          <p:nvPr>
            <p:ph idx="1" type="subTitle"/>
          </p:nvPr>
        </p:nvSpPr>
        <p:spPr>
          <a:xfrm>
            <a:off x="324400" y="4761950"/>
            <a:ext cx="9418800" cy="1885200"/>
          </a:xfrm>
          <a:prstGeom prst="rect">
            <a:avLst/>
          </a:prstGeom>
          <a:noFill/>
          <a:ln>
            <a:noFill/>
          </a:ln>
        </p:spPr>
        <p:txBody>
          <a:bodyPr anchorCtr="0" anchor="t" bIns="182850" lIns="182850" spcFirstLastPara="1" rIns="182850" wrap="square" tIns="182850">
            <a:noAutofit/>
          </a:bodyPr>
          <a:lstStyle>
            <a:lvl1pPr lvl="0" marR="0" rtl="0" algn="r">
              <a:lnSpc>
                <a:spcPct val="100000"/>
              </a:lnSpc>
              <a:spcBef>
                <a:spcPts val="0"/>
              </a:spcBef>
              <a:spcAft>
                <a:spcPts val="0"/>
              </a:spcAft>
              <a:buClr>
                <a:srgbClr val="EA4335"/>
              </a:buClr>
              <a:buSzPts val="7200"/>
              <a:buFont typeface="Arial"/>
              <a:buNone/>
              <a:defRPr b="0" i="0" sz="8000" u="none" cap="none" strike="noStrike">
                <a:solidFill>
                  <a:srgbClr val="EA4335"/>
                </a:solidFill>
                <a:latin typeface="Arial"/>
                <a:ea typeface="Arial"/>
                <a:cs typeface="Arial"/>
                <a:sym typeface="Arial"/>
              </a:defRPr>
            </a:lvl1pPr>
            <a:lvl2pPr lvl="1" marR="0" rtl="0" algn="l">
              <a:lnSpc>
                <a:spcPct val="100000"/>
              </a:lnSpc>
              <a:spcBef>
                <a:spcPts val="0"/>
              </a:spcBef>
              <a:spcAft>
                <a:spcPts val="0"/>
              </a:spcAft>
              <a:buClr>
                <a:schemeClr val="accent6"/>
              </a:buClr>
              <a:buSzPts val="7200"/>
              <a:buFont typeface="Roboto"/>
              <a:buNone/>
              <a:defRPr b="0" i="0" sz="8000" u="none" cap="none" strike="noStrike">
                <a:solidFill>
                  <a:schemeClr val="accent6"/>
                </a:solidFill>
                <a:latin typeface="Roboto"/>
                <a:ea typeface="Roboto"/>
                <a:cs typeface="Roboto"/>
                <a:sym typeface="Roboto"/>
              </a:defRPr>
            </a:lvl2pPr>
            <a:lvl3pPr lvl="2" marR="0" rtl="0" algn="l">
              <a:lnSpc>
                <a:spcPct val="100000"/>
              </a:lnSpc>
              <a:spcBef>
                <a:spcPts val="0"/>
              </a:spcBef>
              <a:spcAft>
                <a:spcPts val="0"/>
              </a:spcAft>
              <a:buClr>
                <a:schemeClr val="accent6"/>
              </a:buClr>
              <a:buSzPts val="7200"/>
              <a:buFont typeface="Roboto"/>
              <a:buNone/>
              <a:defRPr b="0" i="0" sz="8000" u="none" cap="none" strike="noStrike">
                <a:solidFill>
                  <a:schemeClr val="accent6"/>
                </a:solidFill>
                <a:latin typeface="Roboto"/>
                <a:ea typeface="Roboto"/>
                <a:cs typeface="Roboto"/>
                <a:sym typeface="Roboto"/>
              </a:defRPr>
            </a:lvl3pPr>
            <a:lvl4pPr lvl="3" marR="0" rtl="0" algn="l">
              <a:lnSpc>
                <a:spcPct val="100000"/>
              </a:lnSpc>
              <a:spcBef>
                <a:spcPts val="0"/>
              </a:spcBef>
              <a:spcAft>
                <a:spcPts val="0"/>
              </a:spcAft>
              <a:buClr>
                <a:schemeClr val="accent6"/>
              </a:buClr>
              <a:buSzPts val="7200"/>
              <a:buFont typeface="Roboto"/>
              <a:buNone/>
              <a:defRPr b="0" i="0" sz="8000" u="none" cap="none" strike="noStrike">
                <a:solidFill>
                  <a:schemeClr val="accent6"/>
                </a:solidFill>
                <a:latin typeface="Roboto"/>
                <a:ea typeface="Roboto"/>
                <a:cs typeface="Roboto"/>
                <a:sym typeface="Roboto"/>
              </a:defRPr>
            </a:lvl4pPr>
            <a:lvl5pPr lvl="4" marR="0" rtl="0" algn="l">
              <a:lnSpc>
                <a:spcPct val="100000"/>
              </a:lnSpc>
              <a:spcBef>
                <a:spcPts val="0"/>
              </a:spcBef>
              <a:spcAft>
                <a:spcPts val="0"/>
              </a:spcAft>
              <a:buClr>
                <a:schemeClr val="accent6"/>
              </a:buClr>
              <a:buSzPts val="7200"/>
              <a:buFont typeface="Roboto"/>
              <a:buNone/>
              <a:defRPr b="0" i="0" sz="8000" u="none" cap="none" strike="noStrike">
                <a:solidFill>
                  <a:schemeClr val="accent6"/>
                </a:solidFill>
                <a:latin typeface="Roboto"/>
                <a:ea typeface="Roboto"/>
                <a:cs typeface="Roboto"/>
                <a:sym typeface="Roboto"/>
              </a:defRPr>
            </a:lvl5pPr>
            <a:lvl6pPr lvl="5" marR="0" rtl="0" algn="l">
              <a:lnSpc>
                <a:spcPct val="100000"/>
              </a:lnSpc>
              <a:spcBef>
                <a:spcPts val="0"/>
              </a:spcBef>
              <a:spcAft>
                <a:spcPts val="0"/>
              </a:spcAft>
              <a:buClr>
                <a:srgbClr val="000000"/>
              </a:buClr>
              <a:buSzPts val="6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6pPr>
            <a:lvl7pPr lvl="6" marR="0" rtl="0" algn="l">
              <a:lnSpc>
                <a:spcPct val="100000"/>
              </a:lnSpc>
              <a:spcBef>
                <a:spcPts val="0"/>
              </a:spcBef>
              <a:spcAft>
                <a:spcPts val="0"/>
              </a:spcAft>
              <a:buClr>
                <a:srgbClr val="000000"/>
              </a:buClr>
              <a:buSzPts val="6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7pPr>
            <a:lvl8pPr lvl="7" marR="0" rtl="0" algn="l">
              <a:lnSpc>
                <a:spcPct val="100000"/>
              </a:lnSpc>
              <a:spcBef>
                <a:spcPts val="0"/>
              </a:spcBef>
              <a:spcAft>
                <a:spcPts val="0"/>
              </a:spcAft>
              <a:buClr>
                <a:srgbClr val="000000"/>
              </a:buClr>
              <a:buSzPts val="6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8pPr>
            <a:lvl9pPr lvl="8" marR="0" rtl="0" algn="l">
              <a:lnSpc>
                <a:spcPct val="100000"/>
              </a:lnSpc>
              <a:spcBef>
                <a:spcPts val="0"/>
              </a:spcBef>
              <a:spcAft>
                <a:spcPts val="0"/>
              </a:spcAft>
              <a:buClr>
                <a:srgbClr val="000000"/>
              </a:buClr>
              <a:buSzPts val="6000"/>
              <a:buFont typeface="Helvetica Neue Light"/>
              <a:buNone/>
              <a:defRPr b="0" i="0" sz="8000" u="none" cap="none" strike="noStrike">
                <a:solidFill>
                  <a:srgbClr val="000000"/>
                </a:solidFill>
                <a:latin typeface="Helvetica Neue Light"/>
                <a:ea typeface="Helvetica Neue Light"/>
                <a:cs typeface="Helvetica Neue Light"/>
                <a:sym typeface="Helvetica Neue Light"/>
              </a:defRPr>
            </a:lvl9pPr>
          </a:lstStyle>
          <a:p/>
        </p:txBody>
      </p:sp>
      <p:pic>
        <p:nvPicPr>
          <p:cNvPr id="82" name="Google Shape;82;p16"/>
          <p:cNvPicPr preferRelativeResize="0"/>
          <p:nvPr/>
        </p:nvPicPr>
        <p:blipFill>
          <a:blip r:embed="rId2">
            <a:alphaModFix/>
          </a:blip>
          <a:stretch>
            <a:fillRect/>
          </a:stretch>
        </p:blipFill>
        <p:spPr>
          <a:xfrm>
            <a:off x="489150" y="8702200"/>
            <a:ext cx="1621969" cy="1117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 name="Shape 14"/>
        <p:cNvGrpSpPr/>
        <p:nvPr/>
      </p:nvGrpSpPr>
      <p:grpSpPr>
        <a:xfrm>
          <a:off x="0" y="0"/>
          <a:ext cx="0" cy="0"/>
          <a:chOff x="0" y="0"/>
          <a:chExt cx="0" cy="0"/>
        </a:xfrm>
      </p:grpSpPr>
      <p:sp>
        <p:nvSpPr>
          <p:cNvPr id="15" name="Google Shape;15;p3"/>
          <p:cNvSpPr txBox="1"/>
          <p:nvPr>
            <p:ph type="title"/>
          </p:nvPr>
        </p:nvSpPr>
        <p:spPr>
          <a:xfrm>
            <a:off x="2542200" y="1543950"/>
            <a:ext cx="12924000" cy="6415200"/>
          </a:xfrm>
          <a:prstGeom prst="rect">
            <a:avLst/>
          </a:prstGeom>
          <a:noFill/>
          <a:ln>
            <a:noFill/>
          </a:ln>
        </p:spPr>
        <p:txBody>
          <a:bodyPr anchorCtr="0" anchor="t" bIns="182850" lIns="182850" spcFirstLastPara="1" rIns="182850" wrap="square" tIns="182850">
            <a:noAutofit/>
          </a:bodyPr>
          <a:lstStyle>
            <a:lvl1pPr lvl="0" algn="ctr">
              <a:lnSpc>
                <a:spcPct val="100000"/>
              </a:lnSpc>
              <a:spcBef>
                <a:spcPts val="0"/>
              </a:spcBef>
              <a:spcAft>
                <a:spcPts val="0"/>
              </a:spcAft>
              <a:buSzPts val="5600"/>
              <a:buNone/>
              <a:defRPr b="1" sz="4800">
                <a:latin typeface="Arial"/>
                <a:ea typeface="Arial"/>
                <a:cs typeface="Arial"/>
                <a:sym typeface="Aria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6" name="Google Shape;16;p3"/>
          <p:cNvSpPr/>
          <p:nvPr/>
        </p:nvSpPr>
        <p:spPr>
          <a:xfrm>
            <a:off x="14879250" y="6735050"/>
            <a:ext cx="3408600" cy="3552000"/>
          </a:xfrm>
          <a:prstGeom prst="rect">
            <a:avLst/>
          </a:pr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pic>
        <p:nvPicPr>
          <p:cNvPr id="17" name="Google Shape;17;p3"/>
          <p:cNvPicPr preferRelativeResize="0"/>
          <p:nvPr/>
        </p:nvPicPr>
        <p:blipFill>
          <a:blip r:embed="rId2">
            <a:alphaModFix/>
          </a:blip>
          <a:stretch>
            <a:fillRect/>
          </a:stretch>
        </p:blipFill>
        <p:spPr>
          <a:xfrm>
            <a:off x="489150" y="8702200"/>
            <a:ext cx="1621969" cy="1117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4"/>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0" name="Google Shape;20;p4"/>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Autofit/>
          </a:bodyPr>
          <a:lstStyle>
            <a:lvl1pPr indent="-457200" lvl="0" marL="457200" algn="l">
              <a:lnSpc>
                <a:spcPct val="115000"/>
              </a:lnSpc>
              <a:spcBef>
                <a:spcPts val="0"/>
              </a:spcBef>
              <a:spcAft>
                <a:spcPts val="0"/>
              </a:spcAft>
              <a:buSzPts val="3600"/>
              <a:buChar char="●"/>
              <a:defRPr/>
            </a:lvl1pPr>
            <a:lvl2pPr indent="-406400" lvl="1" marL="914400" algn="l">
              <a:lnSpc>
                <a:spcPct val="115000"/>
              </a:lnSpc>
              <a:spcBef>
                <a:spcPts val="3200"/>
              </a:spcBef>
              <a:spcAft>
                <a:spcPts val="0"/>
              </a:spcAft>
              <a:buSzPts val="2800"/>
              <a:buChar char="○"/>
              <a:defRPr/>
            </a:lvl2pPr>
            <a:lvl3pPr indent="-406400" lvl="2" marL="1371600" algn="l">
              <a:lnSpc>
                <a:spcPct val="115000"/>
              </a:lnSpc>
              <a:spcBef>
                <a:spcPts val="3200"/>
              </a:spcBef>
              <a:spcAft>
                <a:spcPts val="0"/>
              </a:spcAft>
              <a:buSzPts val="2800"/>
              <a:buChar char="■"/>
              <a:defRPr/>
            </a:lvl3pPr>
            <a:lvl4pPr indent="-406400" lvl="3" marL="1828800" algn="l">
              <a:lnSpc>
                <a:spcPct val="115000"/>
              </a:lnSpc>
              <a:spcBef>
                <a:spcPts val="3200"/>
              </a:spcBef>
              <a:spcAft>
                <a:spcPts val="0"/>
              </a:spcAft>
              <a:buSzPts val="2800"/>
              <a:buChar char="●"/>
              <a:defRPr/>
            </a:lvl4pPr>
            <a:lvl5pPr indent="-406400" lvl="4" marL="2286000" algn="l">
              <a:lnSpc>
                <a:spcPct val="115000"/>
              </a:lnSpc>
              <a:spcBef>
                <a:spcPts val="3200"/>
              </a:spcBef>
              <a:spcAft>
                <a:spcPts val="0"/>
              </a:spcAft>
              <a:buSzPts val="2800"/>
              <a:buChar char="○"/>
              <a:defRPr/>
            </a:lvl5pPr>
            <a:lvl6pPr indent="-406400" lvl="5" marL="2743200" algn="l">
              <a:lnSpc>
                <a:spcPct val="115000"/>
              </a:lnSpc>
              <a:spcBef>
                <a:spcPts val="3200"/>
              </a:spcBef>
              <a:spcAft>
                <a:spcPts val="0"/>
              </a:spcAft>
              <a:buSzPts val="2800"/>
              <a:buChar char="■"/>
              <a:defRPr/>
            </a:lvl6pPr>
            <a:lvl7pPr indent="-406400" lvl="6" marL="3200400" algn="l">
              <a:lnSpc>
                <a:spcPct val="115000"/>
              </a:lnSpc>
              <a:spcBef>
                <a:spcPts val="3200"/>
              </a:spcBef>
              <a:spcAft>
                <a:spcPts val="0"/>
              </a:spcAft>
              <a:buSzPts val="2800"/>
              <a:buChar char="●"/>
              <a:defRPr/>
            </a:lvl7pPr>
            <a:lvl8pPr indent="-406400" lvl="7" marL="3657600" algn="l">
              <a:lnSpc>
                <a:spcPct val="115000"/>
              </a:lnSpc>
              <a:spcBef>
                <a:spcPts val="3200"/>
              </a:spcBef>
              <a:spcAft>
                <a:spcPts val="0"/>
              </a:spcAft>
              <a:buSzPts val="2800"/>
              <a:buChar char="○"/>
              <a:defRPr/>
            </a:lvl8pPr>
            <a:lvl9pPr indent="-406400" lvl="8" marL="4114800" algn="l">
              <a:lnSpc>
                <a:spcPct val="115000"/>
              </a:lnSpc>
              <a:spcBef>
                <a:spcPts val="3200"/>
              </a:spcBef>
              <a:spcAft>
                <a:spcPts val="3200"/>
              </a:spcAft>
              <a:buSzPts val="2800"/>
              <a:buChar char="■"/>
              <a:defRPr/>
            </a:lvl9pPr>
          </a:lstStyle>
          <a:p/>
        </p:txBody>
      </p:sp>
      <p:sp>
        <p:nvSpPr>
          <p:cNvPr id="21" name="Google Shape;21;p4"/>
          <p:cNvSpPr txBox="1"/>
          <p:nvPr>
            <p:ph idx="11" type="ftr"/>
          </p:nvPr>
        </p:nvSpPr>
        <p:spPr>
          <a:xfrm>
            <a:off x="0" y="0"/>
            <a:ext cx="6000000" cy="6000000"/>
          </a:xfrm>
          <a:prstGeom prst="rect">
            <a:avLst/>
          </a:prstGeom>
          <a:noFill/>
          <a:ln>
            <a:noFill/>
          </a:ln>
        </p:spPr>
        <p:txBody>
          <a:bodyPr anchorCtr="0" anchor="t" bIns="91400" lIns="182850" spcFirstLastPara="1" rIns="182850" wrap="square" tIns="91400">
            <a:noAutofit/>
          </a:bodyPr>
          <a:lstStyle>
            <a:lvl1pPr lvl="0" marR="0" rtl="0" algn="l">
              <a:lnSpc>
                <a:spcPct val="100000"/>
              </a:lnSpc>
              <a:spcBef>
                <a:spcPts val="0"/>
              </a:spcBef>
              <a:spcAft>
                <a:spcPts val="0"/>
              </a:spcAft>
              <a:buSzPts val="2800"/>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2800"/>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2800"/>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2800"/>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2800"/>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2800"/>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2800"/>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2800"/>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2800"/>
              <a:buNone/>
              <a:defRPr b="0" i="0" sz="2800" u="none" cap="none" strike="noStrike">
                <a:solidFill>
                  <a:srgbClr val="000000"/>
                </a:solidFill>
                <a:latin typeface="Arial"/>
                <a:ea typeface="Arial"/>
                <a:cs typeface="Arial"/>
                <a:sym typeface="Arial"/>
              </a:defRPr>
            </a:lvl9pPr>
          </a:lstStyle>
          <a:p/>
        </p:txBody>
      </p:sp>
      <p:sp>
        <p:nvSpPr>
          <p:cNvPr id="22" name="Google Shape;22;p4"/>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indent="0" lvl="0" marL="0" marR="0" algn="r">
              <a:lnSpc>
                <a:spcPct val="100000"/>
              </a:lnSpc>
              <a:spcBef>
                <a:spcPts val="0"/>
              </a:spcBef>
              <a:spcAft>
                <a:spcPts val="0"/>
              </a:spcAft>
              <a:buClr>
                <a:srgbClr val="000000"/>
              </a:buClr>
              <a:buSzPts val="2000"/>
              <a:buFont typeface="Arial"/>
              <a:buNone/>
              <a:defRPr/>
            </a:lvl1pPr>
            <a:lvl2pPr indent="0" lvl="1" marL="0" marR="0" algn="r">
              <a:lnSpc>
                <a:spcPct val="100000"/>
              </a:lnSpc>
              <a:spcBef>
                <a:spcPts val="0"/>
              </a:spcBef>
              <a:spcAft>
                <a:spcPts val="0"/>
              </a:spcAft>
              <a:buClr>
                <a:srgbClr val="000000"/>
              </a:buClr>
              <a:buSzPts val="2000"/>
              <a:buFont typeface="Arial"/>
              <a:buNone/>
              <a:defRPr/>
            </a:lvl2pPr>
            <a:lvl3pPr indent="0" lvl="2" marL="0" marR="0" algn="r">
              <a:lnSpc>
                <a:spcPct val="100000"/>
              </a:lnSpc>
              <a:spcBef>
                <a:spcPts val="0"/>
              </a:spcBef>
              <a:spcAft>
                <a:spcPts val="0"/>
              </a:spcAft>
              <a:buClr>
                <a:srgbClr val="000000"/>
              </a:buClr>
              <a:buSzPts val="2000"/>
              <a:buFont typeface="Arial"/>
              <a:buNone/>
              <a:defRPr/>
            </a:lvl3pPr>
            <a:lvl4pPr indent="0" lvl="3" marL="0" marR="0" algn="r">
              <a:lnSpc>
                <a:spcPct val="100000"/>
              </a:lnSpc>
              <a:spcBef>
                <a:spcPts val="0"/>
              </a:spcBef>
              <a:spcAft>
                <a:spcPts val="0"/>
              </a:spcAft>
              <a:buClr>
                <a:srgbClr val="000000"/>
              </a:buClr>
              <a:buSzPts val="2000"/>
              <a:buFont typeface="Arial"/>
              <a:buNone/>
              <a:defRPr/>
            </a:lvl4pPr>
            <a:lvl5pPr indent="0" lvl="4" marL="0" marR="0" algn="r">
              <a:lnSpc>
                <a:spcPct val="100000"/>
              </a:lnSpc>
              <a:spcBef>
                <a:spcPts val="0"/>
              </a:spcBef>
              <a:spcAft>
                <a:spcPts val="0"/>
              </a:spcAft>
              <a:buClr>
                <a:srgbClr val="000000"/>
              </a:buClr>
              <a:buSzPts val="2000"/>
              <a:buFont typeface="Arial"/>
              <a:buNone/>
              <a:defRPr/>
            </a:lvl5pPr>
            <a:lvl6pPr indent="0" lvl="5" marL="0" marR="0" algn="r">
              <a:lnSpc>
                <a:spcPct val="100000"/>
              </a:lnSpc>
              <a:spcBef>
                <a:spcPts val="0"/>
              </a:spcBef>
              <a:spcAft>
                <a:spcPts val="0"/>
              </a:spcAft>
              <a:buClr>
                <a:srgbClr val="000000"/>
              </a:buClr>
              <a:buSzPts val="2000"/>
              <a:buFont typeface="Arial"/>
              <a:buNone/>
              <a:defRPr/>
            </a:lvl6pPr>
            <a:lvl7pPr indent="0" lvl="6" marL="0" marR="0" algn="r">
              <a:lnSpc>
                <a:spcPct val="100000"/>
              </a:lnSpc>
              <a:spcBef>
                <a:spcPts val="0"/>
              </a:spcBef>
              <a:spcAft>
                <a:spcPts val="0"/>
              </a:spcAft>
              <a:buClr>
                <a:srgbClr val="000000"/>
              </a:buClr>
              <a:buSzPts val="2000"/>
              <a:buFont typeface="Arial"/>
              <a:buNone/>
              <a:defRPr/>
            </a:lvl7pPr>
            <a:lvl8pPr indent="0" lvl="7" marL="0" marR="0" algn="r">
              <a:lnSpc>
                <a:spcPct val="100000"/>
              </a:lnSpc>
              <a:spcBef>
                <a:spcPts val="0"/>
              </a:spcBef>
              <a:spcAft>
                <a:spcPts val="0"/>
              </a:spcAft>
              <a:buClr>
                <a:srgbClr val="000000"/>
              </a:buClr>
              <a:buSzPts val="2000"/>
              <a:buFont typeface="Arial"/>
              <a:buNone/>
              <a:defRPr/>
            </a:lvl8pPr>
            <a:lvl9pPr indent="0" lvl="8" marL="0" marR="0" algn="r">
              <a:lnSpc>
                <a:spcPct val="100000"/>
              </a:lnSpc>
              <a:spcBef>
                <a:spcPts val="0"/>
              </a:spcBef>
              <a:spcAft>
                <a:spcPts val="0"/>
              </a:spcAft>
              <a:buClr>
                <a:srgbClr val="000000"/>
              </a:buClr>
              <a:buSzPts val="2000"/>
              <a:buFont typeface="Arial"/>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b="0" l="0" r="0" t="0"/>
          <a:stretch/>
        </p:blipFill>
        <p:spPr>
          <a:xfrm>
            <a:off x="0" y="0"/>
            <a:ext cx="18288000" cy="10287038"/>
          </a:xfrm>
          <a:prstGeom prst="rect">
            <a:avLst/>
          </a:prstGeom>
          <a:noFill/>
          <a:ln>
            <a:noFill/>
          </a:ln>
        </p:spPr>
      </p:pic>
      <p:sp>
        <p:nvSpPr>
          <p:cNvPr id="25" name="Google Shape;25;p5"/>
          <p:cNvSpPr txBox="1"/>
          <p:nvPr>
            <p:ph type="title"/>
          </p:nvPr>
        </p:nvSpPr>
        <p:spPr>
          <a:xfrm>
            <a:off x="4425300" y="1266700"/>
            <a:ext cx="9437400" cy="1117200"/>
          </a:xfrm>
          <a:prstGeom prst="rect">
            <a:avLst/>
          </a:prstGeom>
          <a:noFill/>
          <a:ln>
            <a:noFill/>
          </a:ln>
        </p:spPr>
        <p:txBody>
          <a:bodyPr anchorCtr="0" anchor="t" bIns="182850" lIns="182850" spcFirstLastPara="1" rIns="182850" wrap="square" tIns="182850">
            <a:noAutofit/>
          </a:bodyPr>
          <a:lstStyle>
            <a:lvl1pPr lvl="0" algn="ctr">
              <a:lnSpc>
                <a:spcPct val="100000"/>
              </a:lnSpc>
              <a:spcBef>
                <a:spcPts val="0"/>
              </a:spcBef>
              <a:spcAft>
                <a:spcPts val="0"/>
              </a:spcAft>
              <a:buSzPts val="5600"/>
              <a:buNone/>
              <a:defRPr b="1" sz="3600">
                <a:solidFill>
                  <a:srgbClr val="FFFFFF"/>
                </a:solidFill>
                <a:latin typeface="Arial"/>
                <a:ea typeface="Arial"/>
                <a:cs typeface="Arial"/>
                <a:sym typeface="Aria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pic>
        <p:nvPicPr>
          <p:cNvPr id="26" name="Google Shape;26;p5"/>
          <p:cNvPicPr preferRelativeResize="0"/>
          <p:nvPr/>
        </p:nvPicPr>
        <p:blipFill>
          <a:blip r:embed="rId3">
            <a:alphaModFix/>
          </a:blip>
          <a:stretch>
            <a:fillRect/>
          </a:stretch>
        </p:blipFill>
        <p:spPr>
          <a:xfrm>
            <a:off x="489175" y="8702200"/>
            <a:ext cx="1621925" cy="1117200"/>
          </a:xfrm>
          <a:prstGeom prst="rect">
            <a:avLst/>
          </a:prstGeom>
          <a:noFill/>
          <a:ln>
            <a:noFill/>
          </a:ln>
        </p:spPr>
      </p:pic>
      <p:pic>
        <p:nvPicPr>
          <p:cNvPr id="27" name="Google Shape;27;p5"/>
          <p:cNvPicPr preferRelativeResize="0"/>
          <p:nvPr/>
        </p:nvPicPr>
        <p:blipFill>
          <a:blip r:embed="rId4">
            <a:alphaModFix/>
          </a:blip>
          <a:stretch>
            <a:fillRect/>
          </a:stretch>
        </p:blipFill>
        <p:spPr>
          <a:xfrm>
            <a:off x="2017988" y="5128900"/>
            <a:ext cx="4010025" cy="4191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28" name="Shape 28"/>
        <p:cNvGrpSpPr/>
        <p:nvPr/>
      </p:nvGrpSpPr>
      <p:grpSpPr>
        <a:xfrm>
          <a:off x="0" y="0"/>
          <a:ext cx="0" cy="0"/>
          <a:chOff x="0" y="0"/>
          <a:chExt cx="0" cy="0"/>
        </a:xfrm>
      </p:grpSpPr>
      <p:pic>
        <p:nvPicPr>
          <p:cNvPr id="29" name="Google Shape;29;p6"/>
          <p:cNvPicPr preferRelativeResize="0"/>
          <p:nvPr/>
        </p:nvPicPr>
        <p:blipFill rotWithShape="1">
          <a:blip r:embed="rId2">
            <a:alphaModFix/>
          </a:blip>
          <a:srcRect b="0" l="0" r="0" t="0"/>
          <a:stretch/>
        </p:blipFill>
        <p:spPr>
          <a:xfrm>
            <a:off x="0" y="0"/>
            <a:ext cx="18288000" cy="10287038"/>
          </a:xfrm>
          <a:prstGeom prst="rect">
            <a:avLst/>
          </a:prstGeom>
          <a:noFill/>
          <a:ln>
            <a:noFill/>
          </a:ln>
        </p:spPr>
      </p:pic>
      <p:sp>
        <p:nvSpPr>
          <p:cNvPr id="30" name="Google Shape;30;p6"/>
          <p:cNvSpPr txBox="1"/>
          <p:nvPr>
            <p:ph type="title"/>
          </p:nvPr>
        </p:nvSpPr>
        <p:spPr>
          <a:xfrm>
            <a:off x="4425300" y="1266700"/>
            <a:ext cx="9437400" cy="1117200"/>
          </a:xfrm>
          <a:prstGeom prst="rect">
            <a:avLst/>
          </a:prstGeom>
          <a:noFill/>
          <a:ln>
            <a:noFill/>
          </a:ln>
        </p:spPr>
        <p:txBody>
          <a:bodyPr anchorCtr="0" anchor="t" bIns="182850" lIns="182850" spcFirstLastPara="1" rIns="182850" wrap="square" tIns="182850">
            <a:noAutofit/>
          </a:bodyPr>
          <a:lstStyle>
            <a:lvl1pPr lvl="0" algn="ctr">
              <a:lnSpc>
                <a:spcPct val="100000"/>
              </a:lnSpc>
              <a:spcBef>
                <a:spcPts val="0"/>
              </a:spcBef>
              <a:spcAft>
                <a:spcPts val="0"/>
              </a:spcAft>
              <a:buSzPts val="5600"/>
              <a:buNone/>
              <a:defRPr b="1" sz="3600">
                <a:solidFill>
                  <a:srgbClr val="FFFFFF"/>
                </a:solidFill>
                <a:latin typeface="Arial"/>
                <a:ea typeface="Arial"/>
                <a:cs typeface="Arial"/>
                <a:sym typeface="Aria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pic>
        <p:nvPicPr>
          <p:cNvPr id="31" name="Google Shape;31;p6"/>
          <p:cNvPicPr preferRelativeResize="0"/>
          <p:nvPr/>
        </p:nvPicPr>
        <p:blipFill>
          <a:blip r:embed="rId3">
            <a:alphaModFix/>
          </a:blip>
          <a:stretch>
            <a:fillRect/>
          </a:stretch>
        </p:blipFill>
        <p:spPr>
          <a:xfrm>
            <a:off x="489175" y="8702200"/>
            <a:ext cx="1621925" cy="1117200"/>
          </a:xfrm>
          <a:prstGeom prst="rect">
            <a:avLst/>
          </a:prstGeom>
          <a:noFill/>
          <a:ln>
            <a:noFill/>
          </a:ln>
        </p:spPr>
      </p:pic>
      <p:pic>
        <p:nvPicPr>
          <p:cNvPr id="32" name="Google Shape;32;p6"/>
          <p:cNvPicPr preferRelativeResize="0"/>
          <p:nvPr/>
        </p:nvPicPr>
        <p:blipFill>
          <a:blip r:embed="rId4">
            <a:alphaModFix/>
          </a:blip>
          <a:stretch>
            <a:fillRect/>
          </a:stretch>
        </p:blipFill>
        <p:spPr>
          <a:xfrm>
            <a:off x="9215363" y="4614150"/>
            <a:ext cx="5248275" cy="48387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p:cSld name="TITLE_AND_BODY_1_1">
    <p:spTree>
      <p:nvGrpSpPr>
        <p:cNvPr id="33" name="Shape 33"/>
        <p:cNvGrpSpPr/>
        <p:nvPr/>
      </p:nvGrpSpPr>
      <p:grpSpPr>
        <a:xfrm>
          <a:off x="0" y="0"/>
          <a:ext cx="0" cy="0"/>
          <a:chOff x="0" y="0"/>
          <a:chExt cx="0" cy="0"/>
        </a:xfrm>
      </p:grpSpPr>
      <p:pic>
        <p:nvPicPr>
          <p:cNvPr id="34" name="Google Shape;34;p7"/>
          <p:cNvPicPr preferRelativeResize="0"/>
          <p:nvPr/>
        </p:nvPicPr>
        <p:blipFill rotWithShape="1">
          <a:blip r:embed="rId2">
            <a:alphaModFix/>
          </a:blip>
          <a:srcRect b="0" l="0" r="0" t="0"/>
          <a:stretch/>
        </p:blipFill>
        <p:spPr>
          <a:xfrm>
            <a:off x="0" y="0"/>
            <a:ext cx="18288000" cy="10287038"/>
          </a:xfrm>
          <a:prstGeom prst="rect">
            <a:avLst/>
          </a:prstGeom>
          <a:noFill/>
          <a:ln>
            <a:noFill/>
          </a:ln>
        </p:spPr>
      </p:pic>
      <p:sp>
        <p:nvSpPr>
          <p:cNvPr id="35" name="Google Shape;35;p7"/>
          <p:cNvSpPr txBox="1"/>
          <p:nvPr>
            <p:ph type="title"/>
          </p:nvPr>
        </p:nvSpPr>
        <p:spPr>
          <a:xfrm>
            <a:off x="4425300" y="1266700"/>
            <a:ext cx="9437400" cy="1117200"/>
          </a:xfrm>
          <a:prstGeom prst="rect">
            <a:avLst/>
          </a:prstGeom>
          <a:noFill/>
          <a:ln>
            <a:noFill/>
          </a:ln>
        </p:spPr>
        <p:txBody>
          <a:bodyPr anchorCtr="0" anchor="t" bIns="182850" lIns="182850" spcFirstLastPara="1" rIns="182850" wrap="square" tIns="182850">
            <a:noAutofit/>
          </a:bodyPr>
          <a:lstStyle>
            <a:lvl1pPr lvl="0" algn="ctr">
              <a:lnSpc>
                <a:spcPct val="100000"/>
              </a:lnSpc>
              <a:spcBef>
                <a:spcPts val="0"/>
              </a:spcBef>
              <a:spcAft>
                <a:spcPts val="0"/>
              </a:spcAft>
              <a:buSzPts val="5600"/>
              <a:buNone/>
              <a:defRPr b="1" sz="3600">
                <a:solidFill>
                  <a:srgbClr val="FFFFFF"/>
                </a:solidFill>
                <a:latin typeface="Arial"/>
                <a:ea typeface="Arial"/>
                <a:cs typeface="Arial"/>
                <a:sym typeface="Aria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pic>
        <p:nvPicPr>
          <p:cNvPr id="36" name="Google Shape;36;p7"/>
          <p:cNvPicPr preferRelativeResize="0"/>
          <p:nvPr/>
        </p:nvPicPr>
        <p:blipFill>
          <a:blip r:embed="rId3">
            <a:alphaModFix/>
          </a:blip>
          <a:stretch>
            <a:fillRect/>
          </a:stretch>
        </p:blipFill>
        <p:spPr>
          <a:xfrm>
            <a:off x="489175" y="8702200"/>
            <a:ext cx="1621925" cy="1117200"/>
          </a:xfrm>
          <a:prstGeom prst="rect">
            <a:avLst/>
          </a:prstGeom>
          <a:noFill/>
          <a:ln>
            <a:noFill/>
          </a:ln>
        </p:spPr>
      </p:pic>
      <p:pic>
        <p:nvPicPr>
          <p:cNvPr id="37" name="Google Shape;37;p7"/>
          <p:cNvPicPr preferRelativeResize="0"/>
          <p:nvPr/>
        </p:nvPicPr>
        <p:blipFill>
          <a:blip r:embed="rId4">
            <a:alphaModFix/>
          </a:blip>
          <a:stretch>
            <a:fillRect/>
          </a:stretch>
        </p:blipFill>
        <p:spPr>
          <a:xfrm flipH="1">
            <a:off x="14136700" y="4729250"/>
            <a:ext cx="4227775" cy="44186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1 1">
  <p:cSld name="TITLE_AND_BODY_1_1_1">
    <p:spTree>
      <p:nvGrpSpPr>
        <p:cNvPr id="38" name="Shape 38"/>
        <p:cNvGrpSpPr/>
        <p:nvPr/>
      </p:nvGrpSpPr>
      <p:grpSpPr>
        <a:xfrm>
          <a:off x="0" y="0"/>
          <a:ext cx="0" cy="0"/>
          <a:chOff x="0" y="0"/>
          <a:chExt cx="0" cy="0"/>
        </a:xfrm>
      </p:grpSpPr>
      <p:pic>
        <p:nvPicPr>
          <p:cNvPr id="39" name="Google Shape;39;p8"/>
          <p:cNvPicPr preferRelativeResize="0"/>
          <p:nvPr/>
        </p:nvPicPr>
        <p:blipFill rotWithShape="1">
          <a:blip r:embed="rId2">
            <a:alphaModFix/>
          </a:blip>
          <a:srcRect b="0" l="0" r="0" t="0"/>
          <a:stretch/>
        </p:blipFill>
        <p:spPr>
          <a:xfrm>
            <a:off x="0" y="0"/>
            <a:ext cx="18288000" cy="10287038"/>
          </a:xfrm>
          <a:prstGeom prst="rect">
            <a:avLst/>
          </a:prstGeom>
          <a:noFill/>
          <a:ln>
            <a:noFill/>
          </a:ln>
        </p:spPr>
      </p:pic>
      <p:sp>
        <p:nvSpPr>
          <p:cNvPr id="40" name="Google Shape;40;p8"/>
          <p:cNvSpPr txBox="1"/>
          <p:nvPr>
            <p:ph type="title"/>
          </p:nvPr>
        </p:nvSpPr>
        <p:spPr>
          <a:xfrm>
            <a:off x="4425300" y="1266700"/>
            <a:ext cx="9437400" cy="1117200"/>
          </a:xfrm>
          <a:prstGeom prst="rect">
            <a:avLst/>
          </a:prstGeom>
          <a:noFill/>
          <a:ln>
            <a:noFill/>
          </a:ln>
        </p:spPr>
        <p:txBody>
          <a:bodyPr anchorCtr="0" anchor="t" bIns="182850" lIns="182850" spcFirstLastPara="1" rIns="182850" wrap="square" tIns="182850">
            <a:noAutofit/>
          </a:bodyPr>
          <a:lstStyle>
            <a:lvl1pPr lvl="0" algn="ctr">
              <a:lnSpc>
                <a:spcPct val="100000"/>
              </a:lnSpc>
              <a:spcBef>
                <a:spcPts val="0"/>
              </a:spcBef>
              <a:spcAft>
                <a:spcPts val="0"/>
              </a:spcAft>
              <a:buSzPts val="5600"/>
              <a:buNone/>
              <a:defRPr b="1" sz="3600">
                <a:solidFill>
                  <a:srgbClr val="FFFFFF"/>
                </a:solidFill>
                <a:latin typeface="Arial"/>
                <a:ea typeface="Arial"/>
                <a:cs typeface="Arial"/>
                <a:sym typeface="Aria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pic>
        <p:nvPicPr>
          <p:cNvPr id="41" name="Google Shape;41;p8"/>
          <p:cNvPicPr preferRelativeResize="0"/>
          <p:nvPr/>
        </p:nvPicPr>
        <p:blipFill>
          <a:blip r:embed="rId3">
            <a:alphaModFix/>
          </a:blip>
          <a:stretch>
            <a:fillRect/>
          </a:stretch>
        </p:blipFill>
        <p:spPr>
          <a:xfrm>
            <a:off x="489175" y="8702200"/>
            <a:ext cx="1621925" cy="1117200"/>
          </a:xfrm>
          <a:prstGeom prst="rect">
            <a:avLst/>
          </a:prstGeom>
          <a:noFill/>
          <a:ln>
            <a:noFill/>
          </a:ln>
        </p:spPr>
      </p:pic>
      <p:pic>
        <p:nvPicPr>
          <p:cNvPr id="42" name="Google Shape;42;p8"/>
          <p:cNvPicPr preferRelativeResize="0"/>
          <p:nvPr/>
        </p:nvPicPr>
        <p:blipFill>
          <a:blip r:embed="rId4">
            <a:alphaModFix/>
          </a:blip>
          <a:stretch>
            <a:fillRect/>
          </a:stretch>
        </p:blipFill>
        <p:spPr>
          <a:xfrm>
            <a:off x="6029325" y="4498788"/>
            <a:ext cx="6229350" cy="5000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pic>
        <p:nvPicPr>
          <p:cNvPr id="44" name="Google Shape;44;p9"/>
          <p:cNvPicPr preferRelativeResize="0"/>
          <p:nvPr/>
        </p:nvPicPr>
        <p:blipFill rotWithShape="1">
          <a:blip r:embed="rId2">
            <a:alphaModFix/>
          </a:blip>
          <a:srcRect b="0" l="0" r="0" t="0"/>
          <a:stretch/>
        </p:blipFill>
        <p:spPr>
          <a:xfrm>
            <a:off x="0" y="0"/>
            <a:ext cx="18288000" cy="10286995"/>
          </a:xfrm>
          <a:prstGeom prst="rect">
            <a:avLst/>
          </a:prstGeom>
          <a:noFill/>
          <a:ln>
            <a:noFill/>
          </a:ln>
        </p:spPr>
      </p:pic>
      <p:sp>
        <p:nvSpPr>
          <p:cNvPr id="45" name="Google Shape;45;p9"/>
          <p:cNvSpPr txBox="1"/>
          <p:nvPr>
            <p:ph type="title"/>
          </p:nvPr>
        </p:nvSpPr>
        <p:spPr>
          <a:xfrm>
            <a:off x="4265700" y="1091400"/>
            <a:ext cx="9756600" cy="1357800"/>
          </a:xfrm>
          <a:prstGeom prst="rect">
            <a:avLst/>
          </a:prstGeom>
          <a:noFill/>
          <a:ln>
            <a:noFill/>
          </a:ln>
        </p:spPr>
        <p:txBody>
          <a:bodyPr anchorCtr="0" anchor="t" bIns="182850" lIns="182850" spcFirstLastPara="1" rIns="182850" wrap="square" tIns="182850">
            <a:noAutofit/>
          </a:bodyPr>
          <a:lstStyle>
            <a:lvl1pPr lvl="0" algn="ctr">
              <a:lnSpc>
                <a:spcPct val="100000"/>
              </a:lnSpc>
              <a:spcBef>
                <a:spcPts val="0"/>
              </a:spcBef>
              <a:spcAft>
                <a:spcPts val="0"/>
              </a:spcAft>
              <a:buSzPts val="5600"/>
              <a:buNone/>
              <a:defRPr b="1" sz="6000">
                <a:solidFill>
                  <a:srgbClr val="FFFFFF"/>
                </a:solidFill>
                <a:latin typeface="Arial"/>
                <a:ea typeface="Arial"/>
                <a:cs typeface="Arial"/>
                <a:sym typeface="Aria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pic>
        <p:nvPicPr>
          <p:cNvPr id="46" name="Google Shape;46;p9"/>
          <p:cNvPicPr preferRelativeResize="0"/>
          <p:nvPr/>
        </p:nvPicPr>
        <p:blipFill>
          <a:blip r:embed="rId3">
            <a:alphaModFix/>
          </a:blip>
          <a:stretch>
            <a:fillRect/>
          </a:stretch>
        </p:blipFill>
        <p:spPr>
          <a:xfrm>
            <a:off x="489175" y="8702200"/>
            <a:ext cx="1621925" cy="1117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7" name="Shape 47"/>
        <p:cNvGrpSpPr/>
        <p:nvPr/>
      </p:nvGrpSpPr>
      <p:grpSpPr>
        <a:xfrm>
          <a:off x="0" y="0"/>
          <a:ext cx="0" cy="0"/>
          <a:chOff x="0" y="0"/>
          <a:chExt cx="0" cy="0"/>
        </a:xfrm>
      </p:grpSpPr>
      <p:sp>
        <p:nvSpPr>
          <p:cNvPr id="48" name="Google Shape;48;p10"/>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indent="0" lvl="0"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49" name="Google Shape;49;p10"/>
          <p:cNvPicPr preferRelativeResize="0"/>
          <p:nvPr/>
        </p:nvPicPr>
        <p:blipFill rotWithShape="1">
          <a:blip r:embed="rId2">
            <a:alphaModFix/>
          </a:blip>
          <a:srcRect b="0" l="0" r="0" t="0"/>
          <a:stretch/>
        </p:blipFill>
        <p:spPr>
          <a:xfrm>
            <a:off x="0" y="0"/>
            <a:ext cx="18288000" cy="10286995"/>
          </a:xfrm>
          <a:prstGeom prst="rect">
            <a:avLst/>
          </a:prstGeom>
          <a:noFill/>
          <a:ln>
            <a:noFill/>
          </a:ln>
        </p:spPr>
      </p:pic>
      <p:pic>
        <p:nvPicPr>
          <p:cNvPr id="50" name="Google Shape;50;p10"/>
          <p:cNvPicPr preferRelativeResize="0"/>
          <p:nvPr/>
        </p:nvPicPr>
        <p:blipFill>
          <a:blip r:embed="rId3">
            <a:alphaModFix/>
          </a:blip>
          <a:stretch>
            <a:fillRect/>
          </a:stretch>
        </p:blipFill>
        <p:spPr>
          <a:xfrm>
            <a:off x="489175" y="8702200"/>
            <a:ext cx="1621925" cy="1117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Autofit/>
          </a:bodyPr>
          <a:lstStyle>
            <a:lvl1pPr lvl="0"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5600"/>
              <a:buFont typeface="Arial"/>
              <a:buNone/>
              <a:defRPr b="0" i="0" sz="56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Autofit/>
          </a:bodyPr>
          <a:lstStyle>
            <a:lvl1pPr indent="-457200" lvl="0" marL="457200" marR="0" rtl="0" algn="l">
              <a:lnSpc>
                <a:spcPct val="115000"/>
              </a:lnSpc>
              <a:spcBef>
                <a:spcPts val="0"/>
              </a:spcBef>
              <a:spcAft>
                <a:spcPts val="0"/>
              </a:spcAft>
              <a:buClr>
                <a:schemeClr val="dk2"/>
              </a:buClr>
              <a:buSzPts val="3600"/>
              <a:buFont typeface="Arial"/>
              <a:buChar char="●"/>
              <a:defRPr b="0" i="0" sz="3600" u="none" cap="none" strike="noStrike">
                <a:solidFill>
                  <a:schemeClr val="dk2"/>
                </a:solidFill>
                <a:latin typeface="Arial"/>
                <a:ea typeface="Arial"/>
                <a:cs typeface="Arial"/>
                <a:sym typeface="Arial"/>
              </a:defRPr>
            </a:lvl1pPr>
            <a:lvl2pPr indent="-406400" lvl="1" marL="914400" marR="0" rtl="0" algn="l">
              <a:lnSpc>
                <a:spcPct val="115000"/>
              </a:lnSpc>
              <a:spcBef>
                <a:spcPts val="32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2pPr>
            <a:lvl3pPr indent="-406400" lvl="2" marL="1371600" marR="0" rtl="0" algn="l">
              <a:lnSpc>
                <a:spcPct val="115000"/>
              </a:lnSpc>
              <a:spcBef>
                <a:spcPts val="32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3pPr>
            <a:lvl4pPr indent="-406400" lvl="3" marL="1828800" marR="0" rtl="0" algn="l">
              <a:lnSpc>
                <a:spcPct val="115000"/>
              </a:lnSpc>
              <a:spcBef>
                <a:spcPts val="32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4pPr>
            <a:lvl5pPr indent="-406400" lvl="4" marL="2286000" marR="0" rtl="0" algn="l">
              <a:lnSpc>
                <a:spcPct val="115000"/>
              </a:lnSpc>
              <a:spcBef>
                <a:spcPts val="32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5pPr>
            <a:lvl6pPr indent="-406400" lvl="5" marL="2743200" marR="0" rtl="0" algn="l">
              <a:lnSpc>
                <a:spcPct val="115000"/>
              </a:lnSpc>
              <a:spcBef>
                <a:spcPts val="32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6pPr>
            <a:lvl7pPr indent="-406400" lvl="6" marL="3200400" marR="0" rtl="0" algn="l">
              <a:lnSpc>
                <a:spcPct val="115000"/>
              </a:lnSpc>
              <a:spcBef>
                <a:spcPts val="32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7pPr>
            <a:lvl8pPr indent="-406400" lvl="7" marL="3657600" marR="0" rtl="0" algn="l">
              <a:lnSpc>
                <a:spcPct val="115000"/>
              </a:lnSpc>
              <a:spcBef>
                <a:spcPts val="3200"/>
              </a:spcBef>
              <a:spcAft>
                <a:spcPts val="0"/>
              </a:spcAft>
              <a:buClr>
                <a:schemeClr val="dk2"/>
              </a:buClr>
              <a:buSzPts val="2800"/>
              <a:buFont typeface="Arial"/>
              <a:buChar char="○"/>
              <a:defRPr b="0" i="0" sz="2800" u="none" cap="none" strike="noStrike">
                <a:solidFill>
                  <a:schemeClr val="dk2"/>
                </a:solidFill>
                <a:latin typeface="Arial"/>
                <a:ea typeface="Arial"/>
                <a:cs typeface="Arial"/>
                <a:sym typeface="Arial"/>
              </a:defRPr>
            </a:lvl8pPr>
            <a:lvl9pPr indent="-406400" lvl="8" marL="4114800" marR="0" rtl="0" algn="l">
              <a:lnSpc>
                <a:spcPct val="115000"/>
              </a:lnSpc>
              <a:spcBef>
                <a:spcPts val="3200"/>
              </a:spcBef>
              <a:spcAft>
                <a:spcPts val="3200"/>
              </a:spcAft>
              <a:buClr>
                <a:schemeClr val="dk2"/>
              </a:buClr>
              <a:buSzPts val="2800"/>
              <a:buFont typeface="Arial"/>
              <a:buChar char="■"/>
              <a:defRPr b="0" i="0" sz="28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indent="0" lvl="0"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000"/>
              <a:buFont typeface="Arial"/>
              <a:buNone/>
              <a:defRPr b="0" i="0" sz="2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32.png"/><Relationship Id="rId5" Type="http://schemas.openxmlformats.org/officeDocument/2006/relationships/image" Target="../media/image1.png"/><Relationship Id="rId6" Type="http://schemas.openxmlformats.org/officeDocument/2006/relationships/image" Target="../media/image18.png"/><Relationship Id="rId7"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36.jpg"/><Relationship Id="rId4" Type="http://schemas.openxmlformats.org/officeDocument/2006/relationships/image" Target="../media/image30.png"/><Relationship Id="rId5" Type="http://schemas.openxmlformats.org/officeDocument/2006/relationships/image" Target="../media/image18.png"/><Relationship Id="rId6"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8.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5.png"/><Relationship Id="rId4" Type="http://schemas.openxmlformats.org/officeDocument/2006/relationships/image" Target="../media/image24.png"/><Relationship Id="rId5" Type="http://schemas.openxmlformats.org/officeDocument/2006/relationships/image" Target="../media/image5.png"/><Relationship Id="rId6" Type="http://schemas.openxmlformats.org/officeDocument/2006/relationships/image" Target="../media/image34.png"/><Relationship Id="rId7" Type="http://schemas.openxmlformats.org/officeDocument/2006/relationships/image" Target="../media/image25.png"/><Relationship Id="rId8"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hyperlink" Target="http://dontchangethislink.peardeckmagic.zone/?eyJ0eXBlIjoiYmlhLWluc3RhbGxlZCIsImxhc3RFZGl0ZWRCeSI6IjEwOTI2ODYzNDE1NzA5ODczMjcyMiIsImNvbnRlbnRJbnN0YW5jZUlkIjoiYmlhLXNsaWRlL2ltMG9ZTTZCZTdjN2t2Z1M3YUJIVG5zekdpQnU4ZE55dUE1ek16eDkiLCJiaWEiOnsiaW5zdGFsbGF0aW9uRG9tYWluIjoic3RtYXJ5c2ludGwub3JnIiwiaW5zdGFsbGF0aW9uVXNlciI6ImFuaC52dUBzdG1hcnlzaW50bC5vcmciLCJpbnN0YWxsYXRpb25EYXRlIjoxNjM2MzM0NzkwMzMxLCJpbnN0YWxsYXRpb25JZCI6ImJpYS0xRExRd25MeWNGWE9WOWtsc1NqaldwZ2kxSkJld3JxVzZlRVRtNm0zIiwib3JpZ2luYWxQcmVzZW50YXRpb25JZCI6IjF3WGx0Z3Z1WlVnNFB3Z2JodDgwdlVBVy1sOE8wak9HM05xYXhWdGxDcmlZIn0sInByZXNlbnRhdGlvbklkIjoiMXdYbHRndnVaVWc0UHdnYmh0ODB2VUFXLWw4TzBqT0czTnFheFZ0bENyaVkifQ==pearId=magic-pear-metadata-identifier" TargetMode="External"/><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5.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25.png"/><Relationship Id="rId7"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27.png"/><Relationship Id="rId5" Type="http://schemas.openxmlformats.org/officeDocument/2006/relationships/image" Target="../media/image25.png"/><Relationship Id="rId6"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AB18"/>
        </a:solidFill>
      </p:bgPr>
    </p:bg>
    <p:spTree>
      <p:nvGrpSpPr>
        <p:cNvPr id="86"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6773433" y="0"/>
            <a:ext cx="13376369" cy="10286998"/>
          </a:xfrm>
          <a:prstGeom prst="rect">
            <a:avLst/>
          </a:prstGeom>
          <a:noFill/>
          <a:ln>
            <a:noFill/>
          </a:ln>
        </p:spPr>
      </p:pic>
      <p:pic>
        <p:nvPicPr>
          <p:cNvPr id="88" name="Google Shape;88;p17"/>
          <p:cNvPicPr preferRelativeResize="0"/>
          <p:nvPr/>
        </p:nvPicPr>
        <p:blipFill>
          <a:blip r:embed="rId4">
            <a:alphaModFix/>
          </a:blip>
          <a:stretch>
            <a:fillRect/>
          </a:stretch>
        </p:blipFill>
        <p:spPr>
          <a:xfrm>
            <a:off x="7286075" y="345225"/>
            <a:ext cx="10645325" cy="9054751"/>
          </a:xfrm>
          <a:prstGeom prst="rect">
            <a:avLst/>
          </a:prstGeom>
          <a:noFill/>
          <a:ln>
            <a:noFill/>
          </a:ln>
        </p:spPr>
      </p:pic>
      <p:pic>
        <p:nvPicPr>
          <p:cNvPr id="89" name="Google Shape;89;p17"/>
          <p:cNvPicPr preferRelativeResize="0"/>
          <p:nvPr/>
        </p:nvPicPr>
        <p:blipFill>
          <a:blip r:embed="rId5">
            <a:alphaModFix/>
          </a:blip>
          <a:stretch>
            <a:fillRect/>
          </a:stretch>
        </p:blipFill>
        <p:spPr>
          <a:xfrm>
            <a:off x="489175" y="8702200"/>
            <a:ext cx="1621925" cy="1117200"/>
          </a:xfrm>
          <a:prstGeom prst="rect">
            <a:avLst/>
          </a:prstGeom>
          <a:noFill/>
          <a:ln>
            <a:noFill/>
          </a:ln>
        </p:spPr>
      </p:pic>
      <p:sp>
        <p:nvSpPr>
          <p:cNvPr id="90" name="Google Shape;90;p17"/>
          <p:cNvSpPr txBox="1"/>
          <p:nvPr/>
        </p:nvSpPr>
        <p:spPr>
          <a:xfrm>
            <a:off x="1319400" y="5572913"/>
            <a:ext cx="6796800" cy="25314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9600"/>
              <a:buFont typeface="Arial"/>
              <a:buNone/>
            </a:pPr>
            <a:r>
              <a:t/>
            </a:r>
            <a:endParaRPr b="1" sz="9200">
              <a:solidFill>
                <a:srgbClr val="5E3C0B"/>
              </a:solidFill>
              <a:latin typeface="Google Sans"/>
              <a:ea typeface="Google Sans"/>
              <a:cs typeface="Google Sans"/>
              <a:sym typeface="Google Sans"/>
            </a:endParaRPr>
          </a:p>
        </p:txBody>
      </p:sp>
      <p:sp>
        <p:nvSpPr>
          <p:cNvPr id="91" name="Google Shape;91;p17"/>
          <p:cNvSpPr txBox="1"/>
          <p:nvPr/>
        </p:nvSpPr>
        <p:spPr>
          <a:xfrm>
            <a:off x="1319400" y="2098025"/>
            <a:ext cx="9058500" cy="5931300"/>
          </a:xfrm>
          <a:prstGeom prst="rect">
            <a:avLst/>
          </a:prstGeom>
          <a:no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9600"/>
              <a:buFont typeface="Arial"/>
              <a:buNone/>
            </a:pPr>
            <a:r>
              <a:rPr b="1" lang="en" sz="13000">
                <a:solidFill>
                  <a:srgbClr val="FFFFFF"/>
                </a:solidFill>
                <a:latin typeface="Google Sans"/>
                <a:ea typeface="Google Sans"/>
                <a:cs typeface="Google Sans"/>
                <a:sym typeface="Google Sans"/>
              </a:rPr>
              <a:t>Bảo vệ</a:t>
            </a:r>
            <a:endParaRPr b="1" sz="13000">
              <a:solidFill>
                <a:srgbClr val="FFFFFF"/>
              </a:solidFill>
              <a:latin typeface="Google Sans"/>
              <a:ea typeface="Google Sans"/>
              <a:cs typeface="Google Sans"/>
              <a:sym typeface="Google Sans"/>
            </a:endParaRPr>
          </a:p>
          <a:p>
            <a:pPr indent="0" lvl="0" marL="0" marR="0" rtl="0" algn="l">
              <a:lnSpc>
                <a:spcPct val="100000"/>
              </a:lnSpc>
              <a:spcBef>
                <a:spcPts val="0"/>
              </a:spcBef>
              <a:spcAft>
                <a:spcPts val="0"/>
              </a:spcAft>
              <a:buClr>
                <a:srgbClr val="000000"/>
              </a:buClr>
              <a:buSzPts val="9600"/>
              <a:buFont typeface="Arial"/>
              <a:buNone/>
            </a:pPr>
            <a:r>
              <a:rPr b="1" lang="en" sz="13000">
                <a:solidFill>
                  <a:srgbClr val="FFFFFF"/>
                </a:solidFill>
                <a:latin typeface="Google Sans"/>
                <a:ea typeface="Google Sans"/>
                <a:cs typeface="Google Sans"/>
                <a:sym typeface="Google Sans"/>
              </a:rPr>
              <a:t>bí mật</a:t>
            </a:r>
            <a:endParaRPr b="1" sz="13000">
              <a:solidFill>
                <a:srgbClr val="FFFFFF"/>
              </a:solidFill>
              <a:latin typeface="Google Sans"/>
              <a:ea typeface="Google Sans"/>
              <a:cs typeface="Google Sans"/>
              <a:sym typeface="Google Sans"/>
            </a:endParaRPr>
          </a:p>
          <a:p>
            <a:pPr indent="0" lvl="0" marL="0" rtl="0" algn="l">
              <a:spcBef>
                <a:spcPts val="0"/>
              </a:spcBef>
              <a:spcAft>
                <a:spcPts val="0"/>
              </a:spcAft>
              <a:buClr>
                <a:schemeClr val="dk1"/>
              </a:buClr>
              <a:buSzPts val="9600"/>
              <a:buFont typeface="Arial"/>
              <a:buNone/>
            </a:pPr>
            <a:r>
              <a:rPr b="1" lang="en" sz="9200">
                <a:solidFill>
                  <a:schemeClr val="lt1"/>
                </a:solidFill>
                <a:latin typeface="Google Sans"/>
                <a:ea typeface="Google Sans"/>
                <a:cs typeface="Google Sans"/>
                <a:sym typeface="Google Sans"/>
              </a:rPr>
              <a:t>của bạn</a:t>
            </a:r>
            <a:endParaRPr b="1" sz="13000">
              <a:solidFill>
                <a:schemeClr val="lt1"/>
              </a:solidFill>
              <a:latin typeface="Google Sans"/>
              <a:ea typeface="Google Sans"/>
              <a:cs typeface="Google Sans"/>
              <a:sym typeface="Google Sans"/>
            </a:endParaRPr>
          </a:p>
        </p:txBody>
      </p:sp>
      <p:pic>
        <p:nvPicPr>
          <p:cNvPr id="92" name="Google Shape;92;p17"/>
          <p:cNvPicPr preferRelativeResize="0"/>
          <p:nvPr/>
        </p:nvPicPr>
        <p:blipFill>
          <a:blip r:embed="rId6">
            <a:alphaModFix/>
          </a:blip>
          <a:stretch>
            <a:fillRect/>
          </a:stretch>
        </p:blipFill>
        <p:spPr>
          <a:xfrm>
            <a:off x="489175" y="379082"/>
            <a:ext cx="637876" cy="738320"/>
          </a:xfrm>
          <a:prstGeom prst="rect">
            <a:avLst/>
          </a:prstGeom>
          <a:noFill/>
          <a:ln>
            <a:noFill/>
          </a:ln>
        </p:spPr>
      </p:pic>
      <p:pic>
        <p:nvPicPr>
          <p:cNvPr id="93" name="Google Shape;93;p17"/>
          <p:cNvPicPr preferRelativeResize="0"/>
          <p:nvPr/>
        </p:nvPicPr>
        <p:blipFill>
          <a:blip r:embed="rId7">
            <a:alphaModFix/>
          </a:blip>
          <a:stretch>
            <a:fillRect/>
          </a:stretch>
        </p:blipFill>
        <p:spPr>
          <a:xfrm>
            <a:off x="1524171" y="658830"/>
            <a:ext cx="1460577" cy="4585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6"/>
          <p:cNvSpPr txBox="1"/>
          <p:nvPr>
            <p:ph type="title"/>
          </p:nvPr>
        </p:nvSpPr>
        <p:spPr>
          <a:xfrm>
            <a:off x="4425300" y="1266700"/>
            <a:ext cx="9437400" cy="1117200"/>
          </a:xfrm>
          <a:prstGeom prst="rect">
            <a:avLst/>
          </a:prstGeom>
          <a:noFill/>
          <a:ln>
            <a:noFill/>
          </a:ln>
        </p:spPr>
        <p:txBody>
          <a:bodyPr anchorCtr="0" anchor="t" bIns="182850" lIns="182850" spcFirstLastPara="1" rIns="182850" wrap="square" tIns="182850">
            <a:noAutofit/>
          </a:bodyPr>
          <a:lstStyle/>
          <a:p>
            <a:pPr indent="0" lvl="0" marL="0" rtl="0" algn="ctr">
              <a:lnSpc>
                <a:spcPct val="100000"/>
              </a:lnSpc>
              <a:spcBef>
                <a:spcPts val="0"/>
              </a:spcBef>
              <a:spcAft>
                <a:spcPts val="0"/>
              </a:spcAft>
              <a:buSzPts val="5600"/>
              <a:buNone/>
            </a:pPr>
            <a:r>
              <a:rPr lang="en">
                <a:solidFill>
                  <a:schemeClr val="lt1"/>
                </a:solidFill>
                <a:latin typeface="Google Sans"/>
                <a:ea typeface="Google Sans"/>
                <a:cs typeface="Google Sans"/>
                <a:sym typeface="Google Sans"/>
              </a:rPr>
              <a:t>chữ hoa và chữ thường.</a:t>
            </a:r>
            <a:endParaRPr>
              <a:latin typeface="Google Sans"/>
              <a:ea typeface="Google Sans"/>
              <a:cs typeface="Google Sans"/>
              <a:sym typeface="Google Sans"/>
            </a:endParaRPr>
          </a:p>
        </p:txBody>
      </p:sp>
      <p:sp>
        <p:nvSpPr>
          <p:cNvPr id="201" name="Google Shape;201;p26"/>
          <p:cNvSpPr/>
          <p:nvPr/>
        </p:nvSpPr>
        <p:spPr>
          <a:xfrm>
            <a:off x="3827726" y="2873050"/>
            <a:ext cx="1555800" cy="1555800"/>
          </a:xfrm>
          <a:prstGeom prst="roundRect">
            <a:avLst>
              <a:gd fmla="val 2776" name="adj"/>
            </a:avLst>
          </a:prstGeom>
          <a:solidFill>
            <a:srgbClr val="FFFFFF">
              <a:alpha val="37647"/>
            </a:srgbClr>
          </a:solidFill>
          <a:ln cap="flat" cmpd="sng" w="28575">
            <a:solidFill>
              <a:srgbClr val="EA4335"/>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3C4043"/>
                </a:solidFill>
                <a:latin typeface="Google Sans"/>
                <a:ea typeface="Google Sans"/>
                <a:cs typeface="Google Sans"/>
                <a:sym typeface="Google Sans"/>
              </a:rPr>
              <a:t>N</a:t>
            </a:r>
            <a:endParaRPr b="1" i="0" sz="3600" u="none" cap="none" strike="noStrike">
              <a:solidFill>
                <a:srgbClr val="3C4043"/>
              </a:solidFill>
              <a:latin typeface="Google Sans"/>
              <a:ea typeface="Google Sans"/>
              <a:cs typeface="Google Sans"/>
              <a:sym typeface="Google Sans"/>
            </a:endParaRPr>
          </a:p>
        </p:txBody>
      </p:sp>
      <p:sp>
        <p:nvSpPr>
          <p:cNvPr id="202" name="Google Shape;202;p26"/>
          <p:cNvSpPr/>
          <p:nvPr/>
        </p:nvSpPr>
        <p:spPr>
          <a:xfrm>
            <a:off x="5643076" y="2873050"/>
            <a:ext cx="1555800" cy="1555800"/>
          </a:xfrm>
          <a:prstGeom prst="roundRect">
            <a:avLst>
              <a:gd fmla="val 2776" name="adj"/>
            </a:avLst>
          </a:prstGeom>
          <a:solidFill>
            <a:srgbClr val="FFFFFF">
              <a:alpha val="37647"/>
            </a:srgbClr>
          </a:solidFill>
          <a:ln cap="flat" cmpd="sng" w="28575">
            <a:solidFill>
              <a:srgbClr val="EA4335"/>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3C4043"/>
                </a:solidFill>
                <a:latin typeface="Google Sans"/>
                <a:ea typeface="Google Sans"/>
                <a:cs typeface="Google Sans"/>
                <a:sym typeface="Google Sans"/>
              </a:rPr>
              <a:t>T</a:t>
            </a:r>
            <a:endParaRPr b="1" i="0" sz="3600" u="none" cap="none" strike="noStrike">
              <a:solidFill>
                <a:srgbClr val="3C4043"/>
              </a:solidFill>
              <a:latin typeface="Google Sans"/>
              <a:ea typeface="Google Sans"/>
              <a:cs typeface="Google Sans"/>
              <a:sym typeface="Google Sans"/>
            </a:endParaRPr>
          </a:p>
        </p:txBody>
      </p:sp>
      <p:sp>
        <p:nvSpPr>
          <p:cNvPr id="203" name="Google Shape;203;p26"/>
          <p:cNvSpPr/>
          <p:nvPr/>
        </p:nvSpPr>
        <p:spPr>
          <a:xfrm>
            <a:off x="11089126" y="2873050"/>
            <a:ext cx="1555800" cy="1555800"/>
          </a:xfrm>
          <a:prstGeom prst="roundRect">
            <a:avLst>
              <a:gd fmla="val 2776" name="adj"/>
            </a:avLst>
          </a:prstGeom>
          <a:solidFill>
            <a:srgbClr val="FFFFFF">
              <a:alpha val="37647"/>
            </a:srgbClr>
          </a:solidFill>
          <a:ln cap="flat" cmpd="sng" w="28575">
            <a:solidFill>
              <a:srgbClr val="EA4335"/>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3C4043"/>
                </a:solidFill>
                <a:latin typeface="Google Sans"/>
                <a:ea typeface="Google Sans"/>
                <a:cs typeface="Google Sans"/>
                <a:sym typeface="Google Sans"/>
              </a:rPr>
              <a:t>n</a:t>
            </a:r>
            <a:endParaRPr b="1" i="0" sz="3600" u="none" cap="none" strike="noStrike">
              <a:solidFill>
                <a:srgbClr val="3C4043"/>
              </a:solidFill>
              <a:latin typeface="Google Sans"/>
              <a:ea typeface="Google Sans"/>
              <a:cs typeface="Google Sans"/>
              <a:sym typeface="Google Sans"/>
            </a:endParaRPr>
          </a:p>
        </p:txBody>
      </p:sp>
      <p:sp>
        <p:nvSpPr>
          <p:cNvPr id="204" name="Google Shape;204;p26"/>
          <p:cNvSpPr/>
          <p:nvPr/>
        </p:nvSpPr>
        <p:spPr>
          <a:xfrm>
            <a:off x="14719826" y="2873050"/>
            <a:ext cx="1555800" cy="1555800"/>
          </a:xfrm>
          <a:prstGeom prst="roundRect">
            <a:avLst>
              <a:gd fmla="val 2776" name="adj"/>
            </a:avLst>
          </a:prstGeom>
          <a:solidFill>
            <a:srgbClr val="FFFFFF">
              <a:alpha val="37647"/>
            </a:srgbClr>
          </a:solidFill>
          <a:ln cap="flat" cmpd="sng" w="28575">
            <a:solidFill>
              <a:srgbClr val="EA4335"/>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3C4043"/>
                </a:solidFill>
                <a:latin typeface="Google Sans"/>
                <a:ea typeface="Google Sans"/>
                <a:cs typeface="Google Sans"/>
                <a:sym typeface="Google Sans"/>
              </a:rPr>
              <a:t>t</a:t>
            </a:r>
            <a:endParaRPr b="1" i="0" sz="3600" u="none" cap="none" strike="noStrike">
              <a:solidFill>
                <a:srgbClr val="3C4043"/>
              </a:solidFill>
              <a:latin typeface="Google Sans"/>
              <a:ea typeface="Google Sans"/>
              <a:cs typeface="Google Sans"/>
              <a:sym typeface="Google Sans"/>
            </a:endParaRPr>
          </a:p>
        </p:txBody>
      </p:sp>
      <p:sp>
        <p:nvSpPr>
          <p:cNvPr id="205" name="Google Shape;205;p26"/>
          <p:cNvSpPr/>
          <p:nvPr/>
        </p:nvSpPr>
        <p:spPr>
          <a:xfrm>
            <a:off x="2012400" y="2852700"/>
            <a:ext cx="1555800" cy="1555800"/>
          </a:xfrm>
          <a:prstGeom prst="ellipse">
            <a:avLst/>
          </a:prstGeom>
          <a:solidFill>
            <a:srgbClr val="FFFFFF">
              <a:alpha val="36078"/>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3C4043"/>
                </a:solidFill>
                <a:latin typeface="Google Sans"/>
                <a:ea typeface="Google Sans"/>
                <a:cs typeface="Google Sans"/>
                <a:sym typeface="Google Sans"/>
              </a:rPr>
              <a:t>!</a:t>
            </a:r>
            <a:endParaRPr b="1" i="0" sz="3600" u="none" cap="none" strike="noStrike">
              <a:solidFill>
                <a:srgbClr val="3C4043"/>
              </a:solidFill>
              <a:latin typeface="Google Sans"/>
              <a:ea typeface="Google Sans"/>
              <a:cs typeface="Google Sans"/>
              <a:sym typeface="Google Sans"/>
            </a:endParaRPr>
          </a:p>
        </p:txBody>
      </p:sp>
      <p:sp>
        <p:nvSpPr>
          <p:cNvPr id="206" name="Google Shape;206;p26"/>
          <p:cNvSpPr/>
          <p:nvPr/>
        </p:nvSpPr>
        <p:spPr>
          <a:xfrm>
            <a:off x="7458450" y="2852700"/>
            <a:ext cx="1555800" cy="1555800"/>
          </a:xfrm>
          <a:prstGeom prst="ellipse">
            <a:avLst/>
          </a:prstGeom>
          <a:solidFill>
            <a:srgbClr val="FFFFFF">
              <a:alpha val="36078"/>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3C4043"/>
                </a:solidFill>
                <a:latin typeface="Google Sans"/>
                <a:ea typeface="Google Sans"/>
                <a:cs typeface="Google Sans"/>
                <a:sym typeface="Google Sans"/>
              </a:rPr>
              <a:t>;</a:t>
            </a:r>
            <a:endParaRPr b="1" i="0" sz="3600" u="none" cap="none" strike="noStrike">
              <a:solidFill>
                <a:srgbClr val="3C4043"/>
              </a:solidFill>
              <a:latin typeface="Google Sans"/>
              <a:ea typeface="Google Sans"/>
              <a:cs typeface="Google Sans"/>
              <a:sym typeface="Google Sans"/>
            </a:endParaRPr>
          </a:p>
        </p:txBody>
      </p:sp>
      <p:sp>
        <p:nvSpPr>
          <p:cNvPr id="207" name="Google Shape;207;p26"/>
          <p:cNvSpPr/>
          <p:nvPr/>
        </p:nvSpPr>
        <p:spPr>
          <a:xfrm>
            <a:off x="9153500" y="2852700"/>
            <a:ext cx="1796400" cy="1555800"/>
          </a:xfrm>
          <a:prstGeom prst="hexagon">
            <a:avLst>
              <a:gd fmla="val 25000" name="adj"/>
              <a:gd fmla="val 115470" name="vf"/>
            </a:avLst>
          </a:prstGeom>
          <a:solidFill>
            <a:srgbClr val="FFFFFF">
              <a:alpha val="31764"/>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3C4043"/>
                </a:solidFill>
                <a:latin typeface="Google Sans"/>
                <a:ea typeface="Google Sans"/>
                <a:cs typeface="Google Sans"/>
                <a:sym typeface="Google Sans"/>
              </a:rPr>
              <a:t>2</a:t>
            </a:r>
            <a:endParaRPr b="1" i="0" sz="3600" u="none" cap="none" strike="noStrike">
              <a:solidFill>
                <a:srgbClr val="3C4043"/>
              </a:solidFill>
              <a:latin typeface="Google Sans"/>
              <a:ea typeface="Google Sans"/>
              <a:cs typeface="Google Sans"/>
              <a:sym typeface="Google Sans"/>
            </a:endParaRPr>
          </a:p>
        </p:txBody>
      </p:sp>
      <p:sp>
        <p:nvSpPr>
          <p:cNvPr id="208" name="Google Shape;208;p26"/>
          <p:cNvSpPr/>
          <p:nvPr/>
        </p:nvSpPr>
        <p:spPr>
          <a:xfrm>
            <a:off x="12784200" y="2852700"/>
            <a:ext cx="1796400" cy="1555800"/>
          </a:xfrm>
          <a:prstGeom prst="hexagon">
            <a:avLst>
              <a:gd fmla="val 25000" name="adj"/>
              <a:gd fmla="val 115470" name="vf"/>
            </a:avLst>
          </a:prstGeom>
          <a:solidFill>
            <a:srgbClr val="FFFFFF">
              <a:alpha val="31764"/>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3C4043"/>
                </a:solidFill>
                <a:latin typeface="Google Sans"/>
                <a:ea typeface="Google Sans"/>
                <a:cs typeface="Google Sans"/>
                <a:sym typeface="Google Sans"/>
              </a:rPr>
              <a:t>0</a:t>
            </a:r>
            <a:endParaRPr b="1" i="0" sz="3600" u="none" cap="none" strike="noStrike">
              <a:solidFill>
                <a:srgbClr val="3C4043"/>
              </a:solidFill>
              <a:latin typeface="Google Sans"/>
              <a:ea typeface="Google Sans"/>
              <a:cs typeface="Google Sans"/>
              <a:sym typeface="Google Sans"/>
            </a:endParaRPr>
          </a:p>
        </p:txBody>
      </p:sp>
      <p:pic>
        <p:nvPicPr>
          <p:cNvPr id="209" name="Google Shape;209;p26"/>
          <p:cNvPicPr preferRelativeResize="0"/>
          <p:nvPr/>
        </p:nvPicPr>
        <p:blipFill>
          <a:blip r:embed="rId3">
            <a:alphaModFix/>
          </a:blip>
          <a:stretch>
            <a:fillRect/>
          </a:stretch>
        </p:blipFill>
        <p:spPr>
          <a:xfrm>
            <a:off x="15063827" y="9013622"/>
            <a:ext cx="688799" cy="797252"/>
          </a:xfrm>
          <a:prstGeom prst="rect">
            <a:avLst/>
          </a:prstGeom>
          <a:noFill/>
          <a:ln>
            <a:noFill/>
          </a:ln>
        </p:spPr>
      </p:pic>
      <p:pic>
        <p:nvPicPr>
          <p:cNvPr id="210" name="Google Shape;210;p26"/>
          <p:cNvPicPr preferRelativeResize="0"/>
          <p:nvPr/>
        </p:nvPicPr>
        <p:blipFill>
          <a:blip r:embed="rId4">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7"/>
          <p:cNvSpPr/>
          <p:nvPr/>
        </p:nvSpPr>
        <p:spPr>
          <a:xfrm>
            <a:off x="398580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216" name="Google Shape;216;p27"/>
          <p:cNvSpPr/>
          <p:nvPr/>
        </p:nvSpPr>
        <p:spPr>
          <a:xfrm>
            <a:off x="580115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217" name="Google Shape;217;p27"/>
          <p:cNvSpPr/>
          <p:nvPr/>
        </p:nvSpPr>
        <p:spPr>
          <a:xfrm>
            <a:off x="943185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218" name="Google Shape;218;p27"/>
          <p:cNvSpPr/>
          <p:nvPr/>
        </p:nvSpPr>
        <p:spPr>
          <a:xfrm>
            <a:off x="1306255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219" name="Google Shape;219;p27"/>
          <p:cNvSpPr/>
          <p:nvPr/>
        </p:nvSpPr>
        <p:spPr>
          <a:xfrm>
            <a:off x="1475760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220" name="Google Shape;220;p27"/>
          <p:cNvSpPr/>
          <p:nvPr/>
        </p:nvSpPr>
        <p:spPr>
          <a:xfrm>
            <a:off x="35510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221" name="Google Shape;221;p27"/>
          <p:cNvSpPr txBox="1"/>
          <p:nvPr>
            <p:ph type="title"/>
          </p:nvPr>
        </p:nvSpPr>
        <p:spPr>
          <a:xfrm>
            <a:off x="4425300" y="1114300"/>
            <a:ext cx="9437400" cy="1117200"/>
          </a:xfrm>
          <a:prstGeom prst="rect">
            <a:avLst/>
          </a:prstGeom>
          <a:noFill/>
          <a:ln>
            <a:noFill/>
          </a:ln>
        </p:spPr>
        <p:txBody>
          <a:bodyPr anchorCtr="0" anchor="t" bIns="182850" lIns="182850" spcFirstLastPara="1" rIns="182850" wrap="square" tIns="182850">
            <a:noAutofit/>
          </a:bodyPr>
          <a:lstStyle/>
          <a:p>
            <a:pPr indent="0" lvl="0" marL="0" rtl="0" algn="ctr">
              <a:lnSpc>
                <a:spcPct val="100000"/>
              </a:lnSpc>
              <a:spcBef>
                <a:spcPts val="0"/>
              </a:spcBef>
              <a:spcAft>
                <a:spcPts val="0"/>
              </a:spcAft>
              <a:buSzPts val="5600"/>
              <a:buNone/>
            </a:pPr>
            <a:r>
              <a:rPr lang="en">
                <a:latin typeface="Google Sans"/>
                <a:ea typeface="Google Sans"/>
                <a:cs typeface="Google Sans"/>
                <a:sym typeface="Google Sans"/>
              </a:rPr>
              <a:t>Nào cùng luyện tập thôi!</a:t>
            </a:r>
            <a:endParaRPr>
              <a:latin typeface="Google Sans"/>
              <a:ea typeface="Google Sans"/>
              <a:cs typeface="Google Sans"/>
              <a:sym typeface="Google Sans"/>
            </a:endParaRPr>
          </a:p>
        </p:txBody>
      </p:sp>
      <p:sp>
        <p:nvSpPr>
          <p:cNvPr id="222" name="Google Shape;222;p27"/>
          <p:cNvSpPr/>
          <p:nvPr/>
        </p:nvSpPr>
        <p:spPr>
          <a:xfrm>
            <a:off x="7496218" y="2852700"/>
            <a:ext cx="1796400" cy="1555800"/>
          </a:xfrm>
          <a:prstGeom prst="hexagon">
            <a:avLst>
              <a:gd fmla="val 25000" name="adj"/>
              <a:gd fmla="val 115470" name="vf"/>
            </a:avLst>
          </a:prstGeom>
          <a:solidFill>
            <a:srgbClr val="FFFFFF">
              <a:alpha val="31764"/>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223" name="Google Shape;223;p27"/>
          <p:cNvSpPr/>
          <p:nvPr/>
        </p:nvSpPr>
        <p:spPr>
          <a:xfrm>
            <a:off x="11126918" y="2852700"/>
            <a:ext cx="1796400" cy="1555800"/>
          </a:xfrm>
          <a:prstGeom prst="hexagon">
            <a:avLst>
              <a:gd fmla="val 25000" name="adj"/>
              <a:gd fmla="val 115470" name="vf"/>
            </a:avLst>
          </a:prstGeom>
          <a:solidFill>
            <a:srgbClr val="FFFFFF">
              <a:alpha val="31764"/>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224" name="Google Shape;224;p27"/>
          <p:cNvSpPr/>
          <p:nvPr/>
        </p:nvSpPr>
        <p:spPr>
          <a:xfrm>
            <a:off x="16452668" y="2852700"/>
            <a:ext cx="1555800" cy="1555800"/>
          </a:xfrm>
          <a:prstGeom prst="ellipse">
            <a:avLst/>
          </a:prstGeom>
          <a:solidFill>
            <a:srgbClr val="FFFFFF">
              <a:alpha val="36078"/>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225" name="Google Shape;225;p27"/>
          <p:cNvSpPr/>
          <p:nvPr/>
        </p:nvSpPr>
        <p:spPr>
          <a:xfrm>
            <a:off x="2050168" y="2852700"/>
            <a:ext cx="1796400" cy="1555800"/>
          </a:xfrm>
          <a:prstGeom prst="hexagon">
            <a:avLst>
              <a:gd fmla="val 25000" name="adj"/>
              <a:gd fmla="val 115470" name="vf"/>
            </a:avLst>
          </a:prstGeom>
          <a:solidFill>
            <a:srgbClr val="FFFFFF">
              <a:alpha val="31764"/>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pic>
        <p:nvPicPr>
          <p:cNvPr id="226" name="Google Shape;226;p27"/>
          <p:cNvPicPr preferRelativeResize="0"/>
          <p:nvPr/>
        </p:nvPicPr>
        <p:blipFill>
          <a:blip r:embed="rId3">
            <a:alphaModFix/>
          </a:blip>
          <a:stretch>
            <a:fillRect/>
          </a:stretch>
        </p:blipFill>
        <p:spPr>
          <a:xfrm>
            <a:off x="15063827" y="9013622"/>
            <a:ext cx="688799" cy="797252"/>
          </a:xfrm>
          <a:prstGeom prst="rect">
            <a:avLst/>
          </a:prstGeom>
          <a:noFill/>
          <a:ln>
            <a:noFill/>
          </a:ln>
        </p:spPr>
      </p:pic>
      <p:pic>
        <p:nvPicPr>
          <p:cNvPr id="227" name="Google Shape;227;p27"/>
          <p:cNvPicPr preferRelativeResize="0"/>
          <p:nvPr/>
        </p:nvPicPr>
        <p:blipFill>
          <a:blip r:embed="rId4">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8"/>
          <p:cNvSpPr/>
          <p:nvPr/>
        </p:nvSpPr>
        <p:spPr>
          <a:xfrm>
            <a:off x="572495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t</a:t>
            </a:r>
            <a:endParaRPr b="1" i="0" sz="3600" u="none" cap="none" strike="noStrike">
              <a:solidFill>
                <a:srgbClr val="3C4043"/>
              </a:solidFill>
              <a:latin typeface="Google Sans"/>
              <a:ea typeface="Google Sans"/>
              <a:cs typeface="Google Sans"/>
              <a:sym typeface="Google Sans"/>
            </a:endParaRPr>
          </a:p>
        </p:txBody>
      </p:sp>
      <p:sp>
        <p:nvSpPr>
          <p:cNvPr id="233" name="Google Shape;233;p28"/>
          <p:cNvSpPr/>
          <p:nvPr/>
        </p:nvSpPr>
        <p:spPr>
          <a:xfrm>
            <a:off x="920325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n</a:t>
            </a:r>
            <a:endParaRPr b="1" i="0" sz="3600" u="none" cap="none" strike="noStrike">
              <a:solidFill>
                <a:srgbClr val="3C4043"/>
              </a:solidFill>
              <a:latin typeface="Google Sans"/>
              <a:ea typeface="Google Sans"/>
              <a:cs typeface="Google Sans"/>
              <a:sym typeface="Google Sans"/>
            </a:endParaRPr>
          </a:p>
        </p:txBody>
      </p:sp>
      <p:sp>
        <p:nvSpPr>
          <p:cNvPr id="234" name="Google Shape;234;p28"/>
          <p:cNvSpPr/>
          <p:nvPr/>
        </p:nvSpPr>
        <p:spPr>
          <a:xfrm>
            <a:off x="1268155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3C4043"/>
                </a:solidFill>
                <a:latin typeface="Google Sans"/>
                <a:ea typeface="Google Sans"/>
                <a:cs typeface="Google Sans"/>
                <a:sym typeface="Google Sans"/>
              </a:rPr>
              <a:t>m</a:t>
            </a:r>
            <a:endParaRPr b="1" i="0" sz="3600" u="none" cap="none" strike="noStrike">
              <a:solidFill>
                <a:srgbClr val="3C4043"/>
              </a:solidFill>
              <a:latin typeface="Google Sans"/>
              <a:ea typeface="Google Sans"/>
              <a:cs typeface="Google Sans"/>
              <a:sym typeface="Google Sans"/>
            </a:endParaRPr>
          </a:p>
        </p:txBody>
      </p:sp>
      <p:sp>
        <p:nvSpPr>
          <p:cNvPr id="235" name="Google Shape;235;p28"/>
          <p:cNvSpPr/>
          <p:nvPr/>
        </p:nvSpPr>
        <p:spPr>
          <a:xfrm>
            <a:off x="2094250" y="2873050"/>
            <a:ext cx="1555800" cy="1555800"/>
          </a:xfrm>
          <a:prstGeom prst="roundRect">
            <a:avLst>
              <a:gd fmla="val 2776" name="adj"/>
            </a:avLst>
          </a:prstGeom>
          <a:solidFill>
            <a:srgbClr val="FFFFFF">
              <a:alpha val="37650"/>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i</a:t>
            </a:r>
            <a:endParaRPr b="1" i="0" sz="3600" u="none" cap="none" strike="noStrike">
              <a:solidFill>
                <a:srgbClr val="3C4043"/>
              </a:solidFill>
              <a:latin typeface="Google Sans"/>
              <a:ea typeface="Google Sans"/>
              <a:cs typeface="Google Sans"/>
              <a:sym typeface="Google Sans"/>
            </a:endParaRPr>
          </a:p>
        </p:txBody>
      </p:sp>
      <p:sp>
        <p:nvSpPr>
          <p:cNvPr id="236" name="Google Shape;236;p28"/>
          <p:cNvSpPr/>
          <p:nvPr/>
        </p:nvSpPr>
        <p:spPr>
          <a:xfrm>
            <a:off x="35510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V</a:t>
            </a:r>
            <a:endParaRPr b="1" i="0" sz="3600" u="none" cap="none" strike="noStrike">
              <a:solidFill>
                <a:srgbClr val="3C4043"/>
              </a:solidFill>
              <a:latin typeface="Google Sans"/>
              <a:ea typeface="Google Sans"/>
              <a:cs typeface="Google Sans"/>
              <a:sym typeface="Google Sans"/>
            </a:endParaRPr>
          </a:p>
        </p:txBody>
      </p:sp>
      <p:sp>
        <p:nvSpPr>
          <p:cNvPr id="237" name="Google Shape;237;p28"/>
          <p:cNvSpPr txBox="1"/>
          <p:nvPr>
            <p:ph type="title"/>
          </p:nvPr>
        </p:nvSpPr>
        <p:spPr>
          <a:xfrm>
            <a:off x="2901350" y="953150"/>
            <a:ext cx="11856000" cy="1117200"/>
          </a:xfrm>
          <a:prstGeom prst="rect">
            <a:avLst/>
          </a:prstGeom>
          <a:noFill/>
          <a:ln>
            <a:noFill/>
          </a:ln>
        </p:spPr>
        <p:txBody>
          <a:bodyPr anchorCtr="0" anchor="ctr" bIns="182850" lIns="182850" spcFirstLastPara="1" rIns="182850" wrap="square" tIns="182850">
            <a:noAutofit/>
          </a:bodyPr>
          <a:lstStyle/>
          <a:p>
            <a:pPr indent="0" lvl="0" marL="0" rtl="0" algn="ctr">
              <a:lnSpc>
                <a:spcPct val="100000"/>
              </a:lnSpc>
              <a:spcBef>
                <a:spcPts val="0"/>
              </a:spcBef>
              <a:spcAft>
                <a:spcPts val="0"/>
              </a:spcAft>
              <a:buSzPts val="5600"/>
              <a:buNone/>
            </a:pPr>
            <a:r>
              <a:rPr lang="en">
                <a:solidFill>
                  <a:schemeClr val="lt1"/>
                </a:solidFill>
                <a:latin typeface="Google Sans"/>
                <a:ea typeface="Google Sans"/>
                <a:cs typeface="Google Sans"/>
                <a:sym typeface="Google Sans"/>
              </a:rPr>
              <a:t>Chọn một cụm từ quen thuộc, và chỉnh sửa sao cho nó trở thành một mật khẩu đủ an toàn: vietnam</a:t>
            </a:r>
            <a:endParaRPr>
              <a:latin typeface="Google Sans"/>
              <a:ea typeface="Google Sans"/>
              <a:cs typeface="Google Sans"/>
              <a:sym typeface="Google Sans"/>
            </a:endParaRPr>
          </a:p>
        </p:txBody>
      </p:sp>
      <p:sp>
        <p:nvSpPr>
          <p:cNvPr id="238" name="Google Shape;238;p28"/>
          <p:cNvSpPr/>
          <p:nvPr/>
        </p:nvSpPr>
        <p:spPr>
          <a:xfrm>
            <a:off x="14408706" y="2873050"/>
            <a:ext cx="1796400" cy="1555800"/>
          </a:xfrm>
          <a:prstGeom prst="hexagon">
            <a:avLst>
              <a:gd fmla="val 25000" name="adj"/>
              <a:gd fmla="val 115470" name="vf"/>
            </a:avLst>
          </a:prstGeom>
          <a:solidFill>
            <a:srgbClr val="FFFFFF">
              <a:alpha val="31764"/>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1</a:t>
            </a:r>
            <a:endParaRPr b="1" i="0" sz="3600" u="none" cap="none" strike="noStrike">
              <a:solidFill>
                <a:srgbClr val="3C4043"/>
              </a:solidFill>
              <a:latin typeface="Google Sans"/>
              <a:ea typeface="Google Sans"/>
              <a:cs typeface="Google Sans"/>
              <a:sym typeface="Google Sans"/>
            </a:endParaRPr>
          </a:p>
        </p:txBody>
      </p:sp>
      <p:sp>
        <p:nvSpPr>
          <p:cNvPr id="239" name="Google Shape;239;p28"/>
          <p:cNvSpPr/>
          <p:nvPr/>
        </p:nvSpPr>
        <p:spPr>
          <a:xfrm>
            <a:off x="16376468" y="2852700"/>
            <a:ext cx="1555800" cy="1555800"/>
          </a:xfrm>
          <a:prstGeom prst="ellipse">
            <a:avLst/>
          </a:prstGeom>
          <a:solidFill>
            <a:srgbClr val="FFFFFF">
              <a:alpha val="36078"/>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3C4043"/>
                </a:solidFill>
                <a:latin typeface="Google Sans"/>
                <a:ea typeface="Google Sans"/>
                <a:cs typeface="Google Sans"/>
                <a:sym typeface="Google Sans"/>
              </a:rPr>
              <a:t>!</a:t>
            </a:r>
            <a:endParaRPr b="1" i="0" sz="3600" u="none" cap="none" strike="noStrike">
              <a:solidFill>
                <a:srgbClr val="3C4043"/>
              </a:solidFill>
              <a:latin typeface="Google Sans"/>
              <a:ea typeface="Google Sans"/>
              <a:cs typeface="Google Sans"/>
              <a:sym typeface="Google Sans"/>
            </a:endParaRPr>
          </a:p>
        </p:txBody>
      </p:sp>
      <p:sp>
        <p:nvSpPr>
          <p:cNvPr id="240" name="Google Shape;240;p28"/>
          <p:cNvSpPr/>
          <p:nvPr/>
        </p:nvSpPr>
        <p:spPr>
          <a:xfrm>
            <a:off x="3805356" y="2873050"/>
            <a:ext cx="1796400" cy="1555800"/>
          </a:xfrm>
          <a:prstGeom prst="hexagon">
            <a:avLst>
              <a:gd fmla="val 25000" name="adj"/>
              <a:gd fmla="val 115470" name="vf"/>
            </a:avLst>
          </a:prstGeom>
          <a:solidFill>
            <a:srgbClr val="FFFFFF">
              <a:alpha val="31764"/>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3</a:t>
            </a:r>
            <a:endParaRPr b="1" i="0" sz="3600" u="none" cap="none" strike="noStrike">
              <a:solidFill>
                <a:srgbClr val="3C4043"/>
              </a:solidFill>
              <a:latin typeface="Google Sans"/>
              <a:ea typeface="Google Sans"/>
              <a:cs typeface="Google Sans"/>
              <a:sym typeface="Google Sans"/>
            </a:endParaRPr>
          </a:p>
        </p:txBody>
      </p:sp>
      <p:sp>
        <p:nvSpPr>
          <p:cNvPr id="241" name="Google Shape;241;p28"/>
          <p:cNvSpPr/>
          <p:nvPr/>
        </p:nvSpPr>
        <p:spPr>
          <a:xfrm>
            <a:off x="7464093" y="2873050"/>
            <a:ext cx="1555800" cy="1555800"/>
          </a:xfrm>
          <a:prstGeom prst="ellipse">
            <a:avLst/>
          </a:prstGeom>
          <a:solidFill>
            <a:srgbClr val="FFFFFF">
              <a:alpha val="36080"/>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a:t>
            </a:r>
            <a:endParaRPr b="1" i="0" sz="3600" u="none" cap="none" strike="noStrike">
              <a:solidFill>
                <a:srgbClr val="3C4043"/>
              </a:solidFill>
              <a:latin typeface="Google Sans"/>
              <a:ea typeface="Google Sans"/>
              <a:cs typeface="Google Sans"/>
              <a:sym typeface="Google Sans"/>
            </a:endParaRPr>
          </a:p>
        </p:txBody>
      </p:sp>
      <p:sp>
        <p:nvSpPr>
          <p:cNvPr id="242" name="Google Shape;242;p28"/>
          <p:cNvSpPr/>
          <p:nvPr/>
        </p:nvSpPr>
        <p:spPr>
          <a:xfrm>
            <a:off x="10942393" y="2873050"/>
            <a:ext cx="1555800" cy="1555800"/>
          </a:xfrm>
          <a:prstGeom prst="ellipse">
            <a:avLst/>
          </a:prstGeom>
          <a:solidFill>
            <a:srgbClr val="FFFFFF">
              <a:alpha val="36080"/>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a:t>
            </a:r>
            <a:endParaRPr b="1" i="0" sz="3600" u="none" cap="none" strike="noStrike">
              <a:solidFill>
                <a:srgbClr val="3C4043"/>
              </a:solidFill>
              <a:latin typeface="Google Sans"/>
              <a:ea typeface="Google Sans"/>
              <a:cs typeface="Google Sans"/>
              <a:sym typeface="Google Sans"/>
            </a:endParaRPr>
          </a:p>
        </p:txBody>
      </p:sp>
      <p:pic>
        <p:nvPicPr>
          <p:cNvPr id="243" name="Google Shape;243;p28"/>
          <p:cNvPicPr preferRelativeResize="0"/>
          <p:nvPr/>
        </p:nvPicPr>
        <p:blipFill>
          <a:blip r:embed="rId3">
            <a:alphaModFix/>
          </a:blip>
          <a:stretch>
            <a:fillRect/>
          </a:stretch>
        </p:blipFill>
        <p:spPr>
          <a:xfrm>
            <a:off x="15063827" y="9013622"/>
            <a:ext cx="688799" cy="797252"/>
          </a:xfrm>
          <a:prstGeom prst="rect">
            <a:avLst/>
          </a:prstGeom>
          <a:noFill/>
          <a:ln>
            <a:noFill/>
          </a:ln>
        </p:spPr>
      </p:pic>
      <p:pic>
        <p:nvPicPr>
          <p:cNvPr id="244" name="Google Shape;244;p28"/>
          <p:cNvPicPr preferRelativeResize="0"/>
          <p:nvPr/>
        </p:nvPicPr>
        <p:blipFill>
          <a:blip r:embed="rId4">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9"/>
          <p:cNvSpPr txBox="1"/>
          <p:nvPr/>
        </p:nvSpPr>
        <p:spPr>
          <a:xfrm>
            <a:off x="2142900" y="581425"/>
            <a:ext cx="14002200" cy="1937100"/>
          </a:xfrm>
          <a:prstGeom prst="rect">
            <a:avLst/>
          </a:prstGeom>
          <a:noFill/>
          <a:ln>
            <a:noFill/>
          </a:ln>
        </p:spPr>
        <p:txBody>
          <a:bodyPr anchorCtr="0" anchor="t" bIns="182850" lIns="182850" spcFirstLastPara="1" rIns="182850" wrap="square" tIns="182850">
            <a:noAutofit/>
          </a:bodyPr>
          <a:lstStyle/>
          <a:p>
            <a:pPr indent="0" lvl="0" marL="0" marR="0" rtl="0" algn="ctr">
              <a:lnSpc>
                <a:spcPct val="115000"/>
              </a:lnSpc>
              <a:spcBef>
                <a:spcPts val="0"/>
              </a:spcBef>
              <a:spcAft>
                <a:spcPts val="0"/>
              </a:spcAft>
              <a:buClr>
                <a:srgbClr val="000000"/>
              </a:buClr>
              <a:buSzPts val="4000"/>
              <a:buFont typeface="Arial"/>
              <a:buNone/>
            </a:pPr>
            <a:r>
              <a:rPr b="1" i="0" lang="en" sz="4400" u="none" cap="none" strike="noStrike">
                <a:solidFill>
                  <a:schemeClr val="lt1"/>
                </a:solidFill>
                <a:latin typeface="Google Sans"/>
                <a:ea typeface="Google Sans"/>
                <a:cs typeface="Google Sans"/>
                <a:sym typeface="Google Sans"/>
              </a:rPr>
              <a:t>Hãy cứ thỏa sức sáng tạo với mật khẩu. Điền ký tự đặc biệt, số, và chữ, rồi ghi nhớ!</a:t>
            </a:r>
            <a:endParaRPr b="1" i="0" sz="4400" u="none" cap="none" strike="noStrike">
              <a:solidFill>
                <a:srgbClr val="FFFFFF"/>
              </a:solidFill>
              <a:latin typeface="Google Sans"/>
              <a:ea typeface="Google Sans"/>
              <a:cs typeface="Google Sans"/>
              <a:sym typeface="Google Sans"/>
            </a:endParaRPr>
          </a:p>
        </p:txBody>
      </p:sp>
      <p:pic>
        <p:nvPicPr>
          <p:cNvPr id="250" name="Google Shape;250;p29"/>
          <p:cNvPicPr preferRelativeResize="0"/>
          <p:nvPr/>
        </p:nvPicPr>
        <p:blipFill rotWithShape="1">
          <a:blip r:embed="rId3">
            <a:alphaModFix/>
          </a:blip>
          <a:srcRect b="12663" l="0" r="0" t="0"/>
          <a:stretch/>
        </p:blipFill>
        <p:spPr>
          <a:xfrm>
            <a:off x="4164125" y="2518525"/>
            <a:ext cx="9446349" cy="6376827"/>
          </a:xfrm>
          <a:prstGeom prst="rect">
            <a:avLst/>
          </a:prstGeom>
          <a:noFill/>
          <a:ln>
            <a:noFill/>
          </a:ln>
          <a:effectLst>
            <a:outerShdw blurRad="57150" rotWithShape="0" algn="bl" dir="5400000" dist="19050">
              <a:srgbClr val="000000">
                <a:alpha val="25490"/>
              </a:srgbClr>
            </a:outerShdw>
          </a:effectLst>
        </p:spPr>
      </p:pic>
      <p:pic>
        <p:nvPicPr>
          <p:cNvPr id="251" name="Google Shape;251;p29"/>
          <p:cNvPicPr preferRelativeResize="0"/>
          <p:nvPr/>
        </p:nvPicPr>
        <p:blipFill rotWithShape="1">
          <a:blip r:embed="rId4">
            <a:alphaModFix/>
          </a:blip>
          <a:srcRect b="0" l="7359" r="7358" t="0"/>
          <a:stretch/>
        </p:blipFill>
        <p:spPr>
          <a:xfrm>
            <a:off x="12245100" y="4336325"/>
            <a:ext cx="4098975" cy="4827326"/>
          </a:xfrm>
          <a:prstGeom prst="rect">
            <a:avLst/>
          </a:prstGeom>
          <a:noFill/>
          <a:ln>
            <a:noFill/>
          </a:ln>
        </p:spPr>
      </p:pic>
      <p:pic>
        <p:nvPicPr>
          <p:cNvPr id="252" name="Google Shape;252;p29"/>
          <p:cNvPicPr preferRelativeResize="0"/>
          <p:nvPr/>
        </p:nvPicPr>
        <p:blipFill>
          <a:blip r:embed="rId5">
            <a:alphaModFix/>
          </a:blip>
          <a:stretch>
            <a:fillRect/>
          </a:stretch>
        </p:blipFill>
        <p:spPr>
          <a:xfrm>
            <a:off x="15063827" y="9013622"/>
            <a:ext cx="688799" cy="797252"/>
          </a:xfrm>
          <a:prstGeom prst="rect">
            <a:avLst/>
          </a:prstGeom>
          <a:noFill/>
          <a:ln>
            <a:noFill/>
          </a:ln>
        </p:spPr>
      </p:pic>
      <p:pic>
        <p:nvPicPr>
          <p:cNvPr id="253" name="Google Shape;253;p29"/>
          <p:cNvPicPr preferRelativeResize="0"/>
          <p:nvPr/>
        </p:nvPicPr>
        <p:blipFill>
          <a:blip r:embed="rId6">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0"/>
          <p:cNvSpPr/>
          <p:nvPr/>
        </p:nvSpPr>
        <p:spPr>
          <a:xfrm>
            <a:off x="1021776" y="3501100"/>
            <a:ext cx="1555800" cy="1555800"/>
          </a:xfrm>
          <a:prstGeom prst="roundRect">
            <a:avLst>
              <a:gd fmla="val 2776" name="adj"/>
            </a:avLst>
          </a:prstGeom>
          <a:solidFill>
            <a:srgbClr val="FFFFFF">
              <a:alpha val="60784"/>
            </a:srgbClr>
          </a:solidFill>
          <a:ln cap="flat" cmpd="sng" w="19050">
            <a:solidFill>
              <a:srgbClr val="EA4335"/>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H</a:t>
            </a:r>
            <a:endParaRPr b="1" i="0" sz="3600" u="none" cap="none" strike="noStrike">
              <a:solidFill>
                <a:srgbClr val="3C4043"/>
              </a:solidFill>
              <a:latin typeface="Google Sans"/>
              <a:ea typeface="Google Sans"/>
              <a:cs typeface="Google Sans"/>
              <a:sym typeface="Google Sans"/>
            </a:endParaRPr>
          </a:p>
        </p:txBody>
      </p:sp>
      <p:sp>
        <p:nvSpPr>
          <p:cNvPr id="259" name="Google Shape;259;p30"/>
          <p:cNvSpPr txBox="1"/>
          <p:nvPr/>
        </p:nvSpPr>
        <p:spPr>
          <a:xfrm>
            <a:off x="2012400" y="1059000"/>
            <a:ext cx="14263200" cy="2226000"/>
          </a:xfrm>
          <a:prstGeom prst="rect">
            <a:avLst/>
          </a:prstGeom>
          <a:noFill/>
          <a:ln>
            <a:noFill/>
          </a:ln>
        </p:spPr>
        <p:txBody>
          <a:bodyPr anchorCtr="0" anchor="ctr" bIns="182850" lIns="182850" spcFirstLastPara="1" rIns="182850" wrap="square" tIns="182850">
            <a:noAutofit/>
          </a:bodyPr>
          <a:lstStyle/>
          <a:p>
            <a:pPr indent="0" lvl="0" marL="0" marR="0" rtl="0" algn="ctr">
              <a:lnSpc>
                <a:spcPct val="115000"/>
              </a:lnSpc>
              <a:spcBef>
                <a:spcPts val="0"/>
              </a:spcBef>
              <a:spcAft>
                <a:spcPts val="0"/>
              </a:spcAft>
              <a:buClr>
                <a:srgbClr val="000000"/>
              </a:buClr>
              <a:buSzPts val="4000"/>
              <a:buFont typeface="Arial"/>
              <a:buNone/>
            </a:pPr>
            <a:r>
              <a:rPr b="1" i="0" lang="en" sz="3600" u="none" cap="none" strike="noStrike">
                <a:solidFill>
                  <a:schemeClr val="lt1"/>
                </a:solidFill>
                <a:latin typeface="Google Sans"/>
                <a:ea typeface="Google Sans"/>
                <a:cs typeface="Google Sans"/>
                <a:sym typeface="Google Sans"/>
              </a:rPr>
              <a:t>Cùng đặt một mật khẩu mới nào!</a:t>
            </a:r>
            <a:endParaRPr b="1" i="0" sz="3600" u="none" cap="none" strike="noStrike">
              <a:solidFill>
                <a:srgbClr val="FFFFFF"/>
              </a:solidFill>
              <a:latin typeface="Google Sans"/>
              <a:ea typeface="Google Sans"/>
              <a:cs typeface="Google Sans"/>
              <a:sym typeface="Google Sans"/>
            </a:endParaRPr>
          </a:p>
        </p:txBody>
      </p:sp>
      <p:sp>
        <p:nvSpPr>
          <p:cNvPr id="260" name="Google Shape;260;p30"/>
          <p:cNvSpPr/>
          <p:nvPr/>
        </p:nvSpPr>
        <p:spPr>
          <a:xfrm>
            <a:off x="4705126" y="3501100"/>
            <a:ext cx="1555800" cy="1555800"/>
          </a:xfrm>
          <a:prstGeom prst="roundRect">
            <a:avLst>
              <a:gd fmla="val 2776" name="adj"/>
            </a:avLst>
          </a:prstGeom>
          <a:solidFill>
            <a:srgbClr val="FFFFFF">
              <a:alpha val="60784"/>
            </a:srgbClr>
          </a:solidFill>
          <a:ln cap="flat" cmpd="sng" w="19050">
            <a:solidFill>
              <a:srgbClr val="EA4335"/>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a</a:t>
            </a:r>
            <a:endParaRPr b="1" i="0" sz="3600" u="none" cap="none" strike="noStrike">
              <a:solidFill>
                <a:srgbClr val="3C4043"/>
              </a:solidFill>
              <a:latin typeface="Google Sans"/>
              <a:ea typeface="Google Sans"/>
              <a:cs typeface="Google Sans"/>
              <a:sym typeface="Google Sans"/>
            </a:endParaRPr>
          </a:p>
        </p:txBody>
      </p:sp>
      <p:sp>
        <p:nvSpPr>
          <p:cNvPr id="261" name="Google Shape;261;p30"/>
          <p:cNvSpPr/>
          <p:nvPr/>
        </p:nvSpPr>
        <p:spPr>
          <a:xfrm>
            <a:off x="8283176" y="3501100"/>
            <a:ext cx="1555800" cy="1555800"/>
          </a:xfrm>
          <a:prstGeom prst="roundRect">
            <a:avLst>
              <a:gd fmla="val 2776" name="adj"/>
            </a:avLst>
          </a:prstGeom>
          <a:solidFill>
            <a:srgbClr val="FFFFFF">
              <a:alpha val="60784"/>
            </a:srgbClr>
          </a:solidFill>
          <a:ln cap="flat" cmpd="sng" w="19050">
            <a:solidFill>
              <a:srgbClr val="EA4335"/>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M</a:t>
            </a:r>
            <a:endParaRPr b="1" i="0" sz="3600" u="none" cap="none" strike="noStrike">
              <a:solidFill>
                <a:srgbClr val="3C4043"/>
              </a:solidFill>
              <a:latin typeface="Google Sans"/>
              <a:ea typeface="Google Sans"/>
              <a:cs typeface="Google Sans"/>
              <a:sym typeface="Google Sans"/>
            </a:endParaRPr>
          </a:p>
        </p:txBody>
      </p:sp>
      <p:sp>
        <p:nvSpPr>
          <p:cNvPr id="262" name="Google Shape;262;p30"/>
          <p:cNvSpPr/>
          <p:nvPr/>
        </p:nvSpPr>
        <p:spPr>
          <a:xfrm>
            <a:off x="11823626" y="3501100"/>
            <a:ext cx="1555800" cy="1555800"/>
          </a:xfrm>
          <a:prstGeom prst="roundRect">
            <a:avLst>
              <a:gd fmla="val 2776" name="adj"/>
            </a:avLst>
          </a:prstGeom>
          <a:solidFill>
            <a:srgbClr val="FFFFFF">
              <a:alpha val="60784"/>
            </a:srgbClr>
          </a:solidFill>
          <a:ln cap="flat" cmpd="sng" w="19050">
            <a:solidFill>
              <a:srgbClr val="EA4335"/>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i</a:t>
            </a:r>
            <a:endParaRPr b="1" i="0" sz="3600" u="none" cap="none" strike="noStrike">
              <a:solidFill>
                <a:srgbClr val="3C4043"/>
              </a:solidFill>
              <a:latin typeface="Google Sans"/>
              <a:ea typeface="Google Sans"/>
              <a:cs typeface="Google Sans"/>
              <a:sym typeface="Google Sans"/>
            </a:endParaRPr>
          </a:p>
        </p:txBody>
      </p:sp>
      <p:sp>
        <p:nvSpPr>
          <p:cNvPr id="263" name="Google Shape;263;p30"/>
          <p:cNvSpPr/>
          <p:nvPr/>
        </p:nvSpPr>
        <p:spPr>
          <a:xfrm>
            <a:off x="6494150" y="3501100"/>
            <a:ext cx="1555800" cy="1555800"/>
          </a:xfrm>
          <a:prstGeom prst="ellipse">
            <a:avLst/>
          </a:prstGeom>
          <a:solidFill>
            <a:srgbClr val="FFFFFF">
              <a:alpha val="60784"/>
            </a:srgbClr>
          </a:solidFill>
          <a:ln cap="flat" cmpd="sng" w="19050">
            <a:solidFill>
              <a:srgbClr val="34A853"/>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_</a:t>
            </a:r>
            <a:endParaRPr b="1" i="0" sz="3600" u="none" cap="none" strike="noStrike">
              <a:solidFill>
                <a:srgbClr val="3C4043"/>
              </a:solidFill>
              <a:latin typeface="Google Sans"/>
              <a:ea typeface="Google Sans"/>
              <a:cs typeface="Google Sans"/>
              <a:sym typeface="Google Sans"/>
            </a:endParaRPr>
          </a:p>
        </p:txBody>
      </p:sp>
      <p:sp>
        <p:nvSpPr>
          <p:cNvPr id="264" name="Google Shape;264;p30"/>
          <p:cNvSpPr/>
          <p:nvPr/>
        </p:nvSpPr>
        <p:spPr>
          <a:xfrm>
            <a:off x="2761950" y="3501100"/>
            <a:ext cx="1796400" cy="1555800"/>
          </a:xfrm>
          <a:prstGeom prst="hexagon">
            <a:avLst>
              <a:gd fmla="val 25000" name="adj"/>
              <a:gd fmla="val 115470" name="vf"/>
            </a:avLst>
          </a:prstGeom>
          <a:solidFill>
            <a:srgbClr val="FFFFFF">
              <a:alpha val="60784"/>
            </a:srgbClr>
          </a:solidFill>
          <a:ln cap="flat" cmpd="sng" w="19050">
            <a:solidFill>
              <a:srgbClr val="4285F4"/>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0</a:t>
            </a:r>
            <a:endParaRPr b="1" i="0" sz="3600" u="none" cap="none" strike="noStrike">
              <a:solidFill>
                <a:srgbClr val="3C4043"/>
              </a:solidFill>
              <a:latin typeface="Google Sans"/>
              <a:ea typeface="Google Sans"/>
              <a:cs typeface="Google Sans"/>
              <a:sym typeface="Google Sans"/>
            </a:endParaRPr>
          </a:p>
        </p:txBody>
      </p:sp>
      <p:sp>
        <p:nvSpPr>
          <p:cNvPr id="265" name="Google Shape;265;p30"/>
          <p:cNvSpPr/>
          <p:nvPr/>
        </p:nvSpPr>
        <p:spPr>
          <a:xfrm>
            <a:off x="15554075" y="3501100"/>
            <a:ext cx="1796400" cy="1555800"/>
          </a:xfrm>
          <a:prstGeom prst="hexagon">
            <a:avLst>
              <a:gd fmla="val 25000" name="adj"/>
              <a:gd fmla="val 115470" name="vf"/>
            </a:avLst>
          </a:prstGeom>
          <a:solidFill>
            <a:srgbClr val="FFFFFF">
              <a:alpha val="60784"/>
            </a:srgbClr>
          </a:solidFill>
          <a:ln cap="flat" cmpd="sng" w="19050">
            <a:solidFill>
              <a:srgbClr val="4285F4"/>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6</a:t>
            </a:r>
            <a:endParaRPr b="1" i="0" sz="3600" u="none" cap="none" strike="noStrike">
              <a:solidFill>
                <a:srgbClr val="3C4043"/>
              </a:solidFill>
              <a:latin typeface="Google Sans"/>
              <a:ea typeface="Google Sans"/>
              <a:cs typeface="Google Sans"/>
              <a:sym typeface="Google Sans"/>
            </a:endParaRPr>
          </a:p>
        </p:txBody>
      </p:sp>
      <p:sp>
        <p:nvSpPr>
          <p:cNvPr id="266" name="Google Shape;266;p30"/>
          <p:cNvSpPr/>
          <p:nvPr/>
        </p:nvSpPr>
        <p:spPr>
          <a:xfrm>
            <a:off x="13593850" y="3501100"/>
            <a:ext cx="1796400" cy="1555800"/>
          </a:xfrm>
          <a:prstGeom prst="hexagon">
            <a:avLst>
              <a:gd fmla="val 25000" name="adj"/>
              <a:gd fmla="val 115470" name="vf"/>
            </a:avLst>
          </a:prstGeom>
          <a:solidFill>
            <a:srgbClr val="FFFFFF">
              <a:alpha val="60784"/>
            </a:srgbClr>
          </a:solidFill>
          <a:ln cap="flat" cmpd="sng" w="19050">
            <a:solidFill>
              <a:srgbClr val="4285F4"/>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6</a:t>
            </a:r>
            <a:endParaRPr b="1" i="0" sz="3600" u="none" cap="none" strike="noStrike">
              <a:solidFill>
                <a:srgbClr val="3C4043"/>
              </a:solidFill>
              <a:latin typeface="Google Sans"/>
              <a:ea typeface="Google Sans"/>
              <a:cs typeface="Google Sans"/>
              <a:sym typeface="Google Sans"/>
            </a:endParaRPr>
          </a:p>
        </p:txBody>
      </p:sp>
      <p:sp>
        <p:nvSpPr>
          <p:cNvPr id="267" name="Google Shape;267;p30"/>
          <p:cNvSpPr/>
          <p:nvPr/>
        </p:nvSpPr>
        <p:spPr>
          <a:xfrm>
            <a:off x="10053400" y="3501100"/>
            <a:ext cx="1555800" cy="1555800"/>
          </a:xfrm>
          <a:prstGeom prst="ellipse">
            <a:avLst/>
          </a:prstGeom>
          <a:solidFill>
            <a:srgbClr val="FFFFFF">
              <a:alpha val="60784"/>
            </a:srgbClr>
          </a:solidFill>
          <a:ln cap="flat" cmpd="sng" w="19050">
            <a:solidFill>
              <a:srgbClr val="34A853"/>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lang="en" sz="3600">
                <a:solidFill>
                  <a:srgbClr val="3C4043"/>
                </a:solidFill>
                <a:latin typeface="Google Sans"/>
                <a:ea typeface="Google Sans"/>
                <a:cs typeface="Google Sans"/>
                <a:sym typeface="Google Sans"/>
              </a:rPr>
              <a:t>@</a:t>
            </a:r>
            <a:endParaRPr b="1" i="0" sz="3600" u="none" cap="none" strike="noStrike">
              <a:solidFill>
                <a:srgbClr val="3C4043"/>
              </a:solidFill>
              <a:latin typeface="Google Sans"/>
              <a:ea typeface="Google Sans"/>
              <a:cs typeface="Google Sans"/>
              <a:sym typeface="Google Sans"/>
            </a:endParaRPr>
          </a:p>
        </p:txBody>
      </p:sp>
      <p:pic>
        <p:nvPicPr>
          <p:cNvPr id="268" name="Google Shape;268;p30"/>
          <p:cNvPicPr preferRelativeResize="0"/>
          <p:nvPr/>
        </p:nvPicPr>
        <p:blipFill>
          <a:blip r:embed="rId3">
            <a:alphaModFix/>
          </a:blip>
          <a:stretch>
            <a:fillRect/>
          </a:stretch>
        </p:blipFill>
        <p:spPr>
          <a:xfrm>
            <a:off x="15063827" y="9013622"/>
            <a:ext cx="688799" cy="797252"/>
          </a:xfrm>
          <a:prstGeom prst="rect">
            <a:avLst/>
          </a:prstGeom>
          <a:noFill/>
          <a:ln>
            <a:noFill/>
          </a:ln>
        </p:spPr>
      </p:pic>
      <p:pic>
        <p:nvPicPr>
          <p:cNvPr id="269" name="Google Shape;269;p30"/>
          <p:cNvPicPr preferRelativeResize="0"/>
          <p:nvPr/>
        </p:nvPicPr>
        <p:blipFill>
          <a:blip r:embed="rId4">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1"/>
          <p:cNvSpPr txBox="1"/>
          <p:nvPr>
            <p:ph type="title"/>
          </p:nvPr>
        </p:nvSpPr>
        <p:spPr>
          <a:xfrm>
            <a:off x="9268300" y="3003850"/>
            <a:ext cx="5393400" cy="1117200"/>
          </a:xfrm>
          <a:prstGeom prst="rect">
            <a:avLst/>
          </a:prstGeom>
          <a:noFill/>
          <a:ln>
            <a:noFill/>
          </a:ln>
        </p:spPr>
        <p:txBody>
          <a:bodyPr anchorCtr="0" anchor="t" bIns="182850" lIns="182850" spcFirstLastPara="1" rIns="182850" wrap="square" tIns="182850">
            <a:noAutofit/>
          </a:bodyPr>
          <a:lstStyle/>
          <a:p>
            <a:pPr indent="0" lvl="0" marL="0" rtl="0" algn="ctr">
              <a:lnSpc>
                <a:spcPct val="100000"/>
              </a:lnSpc>
              <a:spcBef>
                <a:spcPts val="0"/>
              </a:spcBef>
              <a:spcAft>
                <a:spcPts val="0"/>
              </a:spcAft>
              <a:buSzPts val="5600"/>
              <a:buNone/>
            </a:pPr>
            <a:r>
              <a:rPr lang="en">
                <a:solidFill>
                  <a:srgbClr val="3C4043"/>
                </a:solidFill>
                <a:latin typeface="Google Sans"/>
                <a:ea typeface="Google Sans"/>
                <a:cs typeface="Google Sans"/>
                <a:sym typeface="Google Sans"/>
              </a:rPr>
              <a:t>Giờ đến lượt các em</a:t>
            </a:r>
            <a:r>
              <a:rPr lang="en">
                <a:solidFill>
                  <a:srgbClr val="3C4043"/>
                </a:solidFill>
                <a:latin typeface="Google Sans"/>
                <a:ea typeface="Google Sans"/>
                <a:cs typeface="Google Sans"/>
                <a:sym typeface="Google Sans"/>
              </a:rPr>
              <a:t> </a:t>
            </a:r>
            <a:r>
              <a:rPr lang="en">
                <a:solidFill>
                  <a:srgbClr val="3C4043"/>
                </a:solidFill>
                <a:latin typeface="Google Sans"/>
                <a:ea typeface="Google Sans"/>
                <a:cs typeface="Google Sans"/>
                <a:sym typeface="Google Sans"/>
              </a:rPr>
              <a:t>đặt mật khẩu rồi!</a:t>
            </a:r>
            <a:endParaRPr>
              <a:solidFill>
                <a:srgbClr val="3C4043"/>
              </a:solidFill>
              <a:latin typeface="Google Sans"/>
              <a:ea typeface="Google Sans"/>
              <a:cs typeface="Google Sans"/>
              <a:sym typeface="Google Sans"/>
            </a:endParaRPr>
          </a:p>
        </p:txBody>
      </p:sp>
      <p:pic>
        <p:nvPicPr>
          <p:cNvPr id="275" name="Google Shape;275;p31"/>
          <p:cNvPicPr preferRelativeResize="0"/>
          <p:nvPr/>
        </p:nvPicPr>
        <p:blipFill>
          <a:blip r:embed="rId3">
            <a:alphaModFix/>
          </a:blip>
          <a:stretch>
            <a:fillRect/>
          </a:stretch>
        </p:blipFill>
        <p:spPr>
          <a:xfrm>
            <a:off x="15063827" y="9013622"/>
            <a:ext cx="688799" cy="797252"/>
          </a:xfrm>
          <a:prstGeom prst="rect">
            <a:avLst/>
          </a:prstGeom>
          <a:noFill/>
          <a:ln>
            <a:noFill/>
          </a:ln>
        </p:spPr>
      </p:pic>
      <p:pic>
        <p:nvPicPr>
          <p:cNvPr id="276" name="Google Shape;276;p31"/>
          <p:cNvPicPr preferRelativeResize="0"/>
          <p:nvPr/>
        </p:nvPicPr>
        <p:blipFill>
          <a:blip r:embed="rId4">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2"/>
          <p:cNvSpPr txBox="1"/>
          <p:nvPr>
            <p:ph type="title"/>
          </p:nvPr>
        </p:nvSpPr>
        <p:spPr>
          <a:xfrm>
            <a:off x="9268300" y="3003850"/>
            <a:ext cx="5393400" cy="1117200"/>
          </a:xfrm>
          <a:prstGeom prst="rect">
            <a:avLst/>
          </a:prstGeom>
          <a:noFill/>
          <a:ln>
            <a:noFill/>
          </a:ln>
        </p:spPr>
        <p:txBody>
          <a:bodyPr anchorCtr="0" anchor="t" bIns="182850" lIns="182850" spcFirstLastPara="1" rIns="182850" wrap="square" tIns="182850">
            <a:noAutofit/>
          </a:bodyPr>
          <a:lstStyle/>
          <a:p>
            <a:pPr indent="0" lvl="0" marL="0" rtl="0" algn="ctr">
              <a:lnSpc>
                <a:spcPct val="100000"/>
              </a:lnSpc>
              <a:spcBef>
                <a:spcPts val="0"/>
              </a:spcBef>
              <a:spcAft>
                <a:spcPts val="0"/>
              </a:spcAft>
              <a:buSzPts val="5600"/>
              <a:buNone/>
            </a:pPr>
            <a:r>
              <a:rPr lang="en">
                <a:solidFill>
                  <a:srgbClr val="3C4043"/>
                </a:solidFill>
                <a:latin typeface="Google Sans"/>
                <a:ea typeface="Google Sans"/>
                <a:cs typeface="Google Sans"/>
                <a:sym typeface="Google Sans"/>
              </a:rPr>
              <a:t>Em nhớ mật khẩu của mình là gì không?</a:t>
            </a:r>
            <a:endParaRPr>
              <a:solidFill>
                <a:srgbClr val="3C4043"/>
              </a:solidFill>
              <a:latin typeface="Google Sans"/>
              <a:ea typeface="Google Sans"/>
              <a:cs typeface="Google Sans"/>
              <a:sym typeface="Google Sans"/>
            </a:endParaRPr>
          </a:p>
        </p:txBody>
      </p:sp>
      <p:pic>
        <p:nvPicPr>
          <p:cNvPr id="282" name="Google Shape;282;p32"/>
          <p:cNvPicPr preferRelativeResize="0"/>
          <p:nvPr/>
        </p:nvPicPr>
        <p:blipFill>
          <a:blip r:embed="rId3">
            <a:alphaModFix/>
          </a:blip>
          <a:stretch>
            <a:fillRect/>
          </a:stretch>
        </p:blipFill>
        <p:spPr>
          <a:xfrm>
            <a:off x="15063827" y="9013622"/>
            <a:ext cx="688799" cy="797252"/>
          </a:xfrm>
          <a:prstGeom prst="rect">
            <a:avLst/>
          </a:prstGeom>
          <a:noFill/>
          <a:ln>
            <a:noFill/>
          </a:ln>
        </p:spPr>
      </p:pic>
      <p:pic>
        <p:nvPicPr>
          <p:cNvPr id="283" name="Google Shape;283;p32"/>
          <p:cNvPicPr preferRelativeResize="0"/>
          <p:nvPr/>
        </p:nvPicPr>
        <p:blipFill>
          <a:blip r:embed="rId4">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pSp>
        <p:nvGrpSpPr>
          <p:cNvPr id="288" name="Google Shape;288;p33"/>
          <p:cNvGrpSpPr/>
          <p:nvPr/>
        </p:nvGrpSpPr>
        <p:grpSpPr>
          <a:xfrm>
            <a:off x="4133100" y="2562100"/>
            <a:ext cx="10648800" cy="5089400"/>
            <a:chOff x="2066625" y="1345900"/>
            <a:chExt cx="5324400" cy="2544700"/>
          </a:xfrm>
        </p:grpSpPr>
        <p:sp>
          <p:nvSpPr>
            <p:cNvPr id="289" name="Google Shape;289;p33"/>
            <p:cNvSpPr txBox="1"/>
            <p:nvPr/>
          </p:nvSpPr>
          <p:spPr>
            <a:xfrm>
              <a:off x="2066625" y="1709000"/>
              <a:ext cx="5324400" cy="2181600"/>
            </a:xfrm>
            <a:prstGeom prst="rect">
              <a:avLst/>
            </a:prstGeom>
            <a:noFill/>
            <a:ln>
              <a:noFill/>
            </a:ln>
          </p:spPr>
          <p:txBody>
            <a:bodyPr anchorCtr="0" anchor="ctr" bIns="182850" lIns="182850" spcFirstLastPara="1" rIns="182850" wrap="square" tIns="182850">
              <a:noAutofit/>
            </a:bodyPr>
            <a:lstStyle/>
            <a:p>
              <a:pPr indent="0" lvl="0" marL="0" marR="0" rtl="0" algn="ctr">
                <a:lnSpc>
                  <a:spcPct val="115000"/>
                </a:lnSpc>
                <a:spcBef>
                  <a:spcPts val="0"/>
                </a:spcBef>
                <a:spcAft>
                  <a:spcPts val="0"/>
                </a:spcAft>
                <a:buClr>
                  <a:srgbClr val="000000"/>
                </a:buClr>
                <a:buSzPts val="6000"/>
                <a:buFont typeface="Arial"/>
                <a:buNone/>
              </a:pPr>
              <a:r>
                <a:rPr b="1" lang="en" sz="6000">
                  <a:solidFill>
                    <a:srgbClr val="FBBC06"/>
                  </a:solidFill>
                  <a:latin typeface="Google Sans"/>
                  <a:ea typeface="Google Sans"/>
                  <a:cs typeface="Google Sans"/>
                  <a:sym typeface="Google Sans"/>
                </a:rPr>
                <a:t>Em</a:t>
              </a:r>
              <a:r>
                <a:rPr b="1" i="0" lang="en" sz="6000" u="none" cap="none" strike="noStrike">
                  <a:solidFill>
                    <a:srgbClr val="FBBC06"/>
                  </a:solidFill>
                  <a:latin typeface="Google Sans"/>
                  <a:ea typeface="Google Sans"/>
                  <a:cs typeface="Google Sans"/>
                  <a:sym typeface="Google Sans"/>
                </a:rPr>
                <a:t> đã biết cách để trở thành một người dùng Internet mạnh mẽ!</a:t>
              </a:r>
              <a:endParaRPr b="1" i="0" sz="6000" u="none" cap="none" strike="noStrike">
                <a:solidFill>
                  <a:srgbClr val="FBBC06"/>
                </a:solidFill>
                <a:latin typeface="Google Sans"/>
                <a:ea typeface="Google Sans"/>
                <a:cs typeface="Google Sans"/>
                <a:sym typeface="Google Sans"/>
              </a:endParaRPr>
            </a:p>
          </p:txBody>
        </p:sp>
        <p:sp>
          <p:nvSpPr>
            <p:cNvPr id="290" name="Google Shape;290;p33"/>
            <p:cNvSpPr txBox="1"/>
            <p:nvPr/>
          </p:nvSpPr>
          <p:spPr>
            <a:xfrm>
              <a:off x="2066625" y="1345900"/>
              <a:ext cx="5324400" cy="755400"/>
            </a:xfrm>
            <a:prstGeom prst="rect">
              <a:avLst/>
            </a:prstGeom>
            <a:noFill/>
            <a:ln>
              <a:noFill/>
            </a:ln>
          </p:spPr>
          <p:txBody>
            <a:bodyPr anchorCtr="0" anchor="t" bIns="182850" lIns="182850" spcFirstLastPara="1" rIns="182850" wrap="square" tIns="182850">
              <a:noAutofit/>
            </a:bodyPr>
            <a:lstStyle/>
            <a:p>
              <a:pPr indent="0" lvl="0" marL="0" marR="0" rtl="0" algn="ctr">
                <a:lnSpc>
                  <a:spcPct val="115000"/>
                </a:lnSpc>
                <a:spcBef>
                  <a:spcPts val="0"/>
                </a:spcBef>
                <a:spcAft>
                  <a:spcPts val="0"/>
                </a:spcAft>
                <a:buClr>
                  <a:schemeClr val="dk1"/>
                </a:buClr>
                <a:buSzPts val="2200"/>
                <a:buFont typeface="Arial"/>
                <a:buNone/>
              </a:pPr>
              <a:r>
                <a:rPr b="1" i="0" lang="en" sz="5000" u="none" cap="none" strike="noStrike">
                  <a:solidFill>
                    <a:srgbClr val="3C4043"/>
                  </a:solidFill>
                  <a:latin typeface="Google Sans"/>
                  <a:ea typeface="Google Sans"/>
                  <a:cs typeface="Google Sans"/>
                  <a:sym typeface="Google Sans"/>
                </a:rPr>
                <a:t>Xin chúc mừng!</a:t>
              </a:r>
              <a:endParaRPr b="1" i="0" sz="5000" u="none" cap="none" strike="noStrike">
                <a:solidFill>
                  <a:srgbClr val="3C4043"/>
                </a:solidFill>
                <a:latin typeface="Google Sans"/>
                <a:ea typeface="Google Sans"/>
                <a:cs typeface="Google Sans"/>
                <a:sym typeface="Google Sans"/>
              </a:endParaRPr>
            </a:p>
          </p:txBody>
        </p:sp>
      </p:grpSp>
      <p:pic>
        <p:nvPicPr>
          <p:cNvPr id="291" name="Google Shape;291;p33"/>
          <p:cNvPicPr preferRelativeResize="0"/>
          <p:nvPr/>
        </p:nvPicPr>
        <p:blipFill>
          <a:blip r:embed="rId3">
            <a:alphaModFix/>
          </a:blip>
          <a:stretch>
            <a:fillRect/>
          </a:stretch>
        </p:blipFill>
        <p:spPr>
          <a:xfrm>
            <a:off x="15063827" y="9013622"/>
            <a:ext cx="688799" cy="797252"/>
          </a:xfrm>
          <a:prstGeom prst="rect">
            <a:avLst/>
          </a:prstGeom>
          <a:noFill/>
          <a:ln>
            <a:noFill/>
          </a:ln>
        </p:spPr>
      </p:pic>
      <p:pic>
        <p:nvPicPr>
          <p:cNvPr id="292" name="Google Shape;292;p33"/>
          <p:cNvPicPr preferRelativeResize="0"/>
          <p:nvPr/>
        </p:nvPicPr>
        <p:blipFill>
          <a:blip r:embed="rId4">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4"/>
          <p:cNvSpPr/>
          <p:nvPr/>
        </p:nvSpPr>
        <p:spPr>
          <a:xfrm>
            <a:off x="14311500" y="9776600"/>
            <a:ext cx="3976200" cy="510600"/>
          </a:xfrm>
          <a:prstGeom prst="rect">
            <a:avLst/>
          </a:prstGeom>
          <a:solidFill>
            <a:srgbClr val="FFFFFF"/>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0000"/>
              </a:solidFill>
              <a:latin typeface="Arial"/>
              <a:ea typeface="Arial"/>
              <a:cs typeface="Arial"/>
              <a:sym typeface="Arial"/>
            </a:endParaRPr>
          </a:p>
        </p:txBody>
      </p:sp>
      <p:cxnSp>
        <p:nvCxnSpPr>
          <p:cNvPr id="298" name="Google Shape;298;p34"/>
          <p:cNvCxnSpPr/>
          <p:nvPr/>
        </p:nvCxnSpPr>
        <p:spPr>
          <a:xfrm>
            <a:off x="9296400" y="3300925"/>
            <a:ext cx="0" cy="5026500"/>
          </a:xfrm>
          <a:prstGeom prst="straightConnector1">
            <a:avLst/>
          </a:prstGeom>
          <a:noFill/>
          <a:ln cap="flat" cmpd="sng" w="19050">
            <a:solidFill>
              <a:srgbClr val="B7B7B7"/>
            </a:solidFill>
            <a:prstDash val="solid"/>
            <a:round/>
            <a:headEnd len="sm" w="sm" type="none"/>
            <a:tailEnd len="sm" w="sm" type="none"/>
          </a:ln>
        </p:spPr>
      </p:cxnSp>
      <p:sp>
        <p:nvSpPr>
          <p:cNvPr id="299" name="Google Shape;299;p34"/>
          <p:cNvSpPr txBox="1"/>
          <p:nvPr/>
        </p:nvSpPr>
        <p:spPr>
          <a:xfrm>
            <a:off x="9515000" y="3223825"/>
            <a:ext cx="8193000" cy="47691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3000"/>
              <a:buFont typeface="Arial"/>
              <a:buNone/>
            </a:pPr>
            <a:r>
              <a:rPr b="1" i="0" lang="en" sz="2400" u="none" cap="none" strike="noStrike">
                <a:solidFill>
                  <a:srgbClr val="FBAB18"/>
                </a:solidFill>
                <a:latin typeface="Google Sans"/>
                <a:ea typeface="Google Sans"/>
                <a:cs typeface="Google Sans"/>
                <a:sym typeface="Google Sans"/>
              </a:rPr>
              <a:t>Hãy tạo mật khẩu đủ mạnh và dùng phương pháp mnemonics (mẹo tạo liên kết) để dễ ghi nhớ</a:t>
            </a:r>
            <a:r>
              <a:rPr b="1" lang="en" sz="2400">
                <a:solidFill>
                  <a:srgbClr val="FBAB18"/>
                </a:solidFill>
                <a:latin typeface="Google Sans"/>
                <a:ea typeface="Google Sans"/>
                <a:cs typeface="Google Sans"/>
                <a:sym typeface="Google Sans"/>
              </a:rPr>
              <a:t>.</a:t>
            </a:r>
            <a:endParaRPr b="1" i="0" sz="2400" u="none" cap="none" strike="noStrike">
              <a:solidFill>
                <a:srgbClr val="FBAB18"/>
              </a:solidFill>
              <a:latin typeface="Google Sans"/>
              <a:ea typeface="Google Sans"/>
              <a:cs typeface="Google Sans"/>
              <a:sym typeface="Google Sans"/>
            </a:endParaRPr>
          </a:p>
          <a:p>
            <a:pPr indent="0" lvl="0" marL="0" marR="0" rtl="0" algn="l">
              <a:lnSpc>
                <a:spcPct val="100000"/>
              </a:lnSpc>
              <a:spcBef>
                <a:spcPts val="0"/>
              </a:spcBef>
              <a:spcAft>
                <a:spcPts val="0"/>
              </a:spcAft>
              <a:buClr>
                <a:srgbClr val="000000"/>
              </a:buClr>
              <a:buSzPts val="3000"/>
              <a:buFont typeface="Arial"/>
              <a:buNone/>
            </a:pPr>
            <a:r>
              <a:t/>
            </a:r>
            <a:endParaRPr i="0" sz="2400" u="none" cap="none" strike="noStrike">
              <a:solidFill>
                <a:srgbClr val="FBAB18"/>
              </a:solidFill>
              <a:latin typeface="Roboto"/>
              <a:ea typeface="Roboto"/>
              <a:cs typeface="Roboto"/>
              <a:sym typeface="Roboto"/>
            </a:endParaRPr>
          </a:p>
          <a:p>
            <a:pPr indent="-609600" lvl="0" marL="914400" rtl="0" algn="l">
              <a:lnSpc>
                <a:spcPct val="115000"/>
              </a:lnSpc>
              <a:spcBef>
                <a:spcPts val="0"/>
              </a:spcBef>
              <a:spcAft>
                <a:spcPts val="0"/>
              </a:spcAft>
              <a:buClr>
                <a:srgbClr val="FBAB18"/>
              </a:buClr>
              <a:buSzPts val="2400"/>
              <a:buFont typeface="Google Sans"/>
              <a:buAutoNum type="arabicPeriod"/>
            </a:pPr>
            <a:r>
              <a:rPr lang="en" sz="2400">
                <a:solidFill>
                  <a:srgbClr val="FBAB18"/>
                </a:solidFill>
                <a:latin typeface="Google Sans"/>
                <a:ea typeface="Google Sans"/>
                <a:cs typeface="Google Sans"/>
                <a:sym typeface="Google Sans"/>
              </a:rPr>
              <a:t>Hãy tạo mật khẩu đủ mạnh và dễ nhớ.</a:t>
            </a:r>
            <a:endParaRPr sz="2400">
              <a:solidFill>
                <a:srgbClr val="FBAB18"/>
              </a:solidFill>
              <a:latin typeface="Google Sans"/>
              <a:ea typeface="Google Sans"/>
              <a:cs typeface="Google Sans"/>
              <a:sym typeface="Google Sans"/>
            </a:endParaRPr>
          </a:p>
          <a:p>
            <a:pPr indent="-609600" lvl="0" marL="914400" rtl="0" algn="l">
              <a:lnSpc>
                <a:spcPct val="115000"/>
              </a:lnSpc>
              <a:spcBef>
                <a:spcPts val="0"/>
              </a:spcBef>
              <a:spcAft>
                <a:spcPts val="0"/>
              </a:spcAft>
              <a:buClr>
                <a:srgbClr val="FBAB18"/>
              </a:buClr>
              <a:buSzPts val="2400"/>
              <a:buFont typeface="Google Sans"/>
              <a:buAutoNum type="arabicPeriod"/>
            </a:pPr>
            <a:r>
              <a:rPr lang="en" sz="2400">
                <a:solidFill>
                  <a:srgbClr val="FBAB18"/>
                </a:solidFill>
                <a:latin typeface="Google Sans"/>
                <a:ea typeface="Google Sans"/>
                <a:cs typeface="Google Sans"/>
                <a:sym typeface="Google Sans"/>
              </a:rPr>
              <a:t>Tránh dùng thông tin cá nhân như tên và ngày tháng năm sinh.</a:t>
            </a:r>
            <a:endParaRPr sz="2400">
              <a:solidFill>
                <a:srgbClr val="FBAB18"/>
              </a:solidFill>
              <a:latin typeface="Google Sans"/>
              <a:ea typeface="Google Sans"/>
              <a:cs typeface="Google Sans"/>
              <a:sym typeface="Google Sans"/>
            </a:endParaRPr>
          </a:p>
          <a:p>
            <a:pPr indent="-609600" lvl="0" marL="914400" rtl="0" algn="l">
              <a:lnSpc>
                <a:spcPct val="115000"/>
              </a:lnSpc>
              <a:spcBef>
                <a:spcPts val="0"/>
              </a:spcBef>
              <a:spcAft>
                <a:spcPts val="0"/>
              </a:spcAft>
              <a:buClr>
                <a:srgbClr val="FBAB18"/>
              </a:buClr>
              <a:buSzPts val="2400"/>
              <a:buFont typeface="Google Sans"/>
              <a:buAutoNum type="arabicPeriod"/>
            </a:pPr>
            <a:r>
              <a:rPr lang="en" sz="2400">
                <a:solidFill>
                  <a:srgbClr val="FBAB18"/>
                </a:solidFill>
                <a:latin typeface="Google Sans"/>
                <a:ea typeface="Google Sans"/>
                <a:cs typeface="Google Sans"/>
                <a:sym typeface="Google Sans"/>
              </a:rPr>
              <a:t>Tạo hỗn hợp gồm ít nhất 8 ký tự: chữ hoa, chữ thường, ký tự đặc biệt (@, !, *, &amp;, ”, #, ^, %, $) và số. </a:t>
            </a:r>
            <a:endParaRPr sz="2400">
              <a:solidFill>
                <a:srgbClr val="FBAB18"/>
              </a:solidFill>
              <a:latin typeface="Google Sans"/>
              <a:ea typeface="Google Sans"/>
              <a:cs typeface="Google Sans"/>
              <a:sym typeface="Google Sans"/>
            </a:endParaRPr>
          </a:p>
          <a:p>
            <a:pPr indent="-609600" lvl="0" marL="914400" rtl="0" algn="l">
              <a:lnSpc>
                <a:spcPct val="115000"/>
              </a:lnSpc>
              <a:spcBef>
                <a:spcPts val="0"/>
              </a:spcBef>
              <a:spcAft>
                <a:spcPts val="0"/>
              </a:spcAft>
              <a:buClr>
                <a:srgbClr val="FBAB18"/>
              </a:buClr>
              <a:buSzPts val="2400"/>
              <a:buFont typeface="Google Sans"/>
              <a:buAutoNum type="arabicPeriod"/>
            </a:pPr>
            <a:r>
              <a:rPr lang="en" sz="2400">
                <a:solidFill>
                  <a:srgbClr val="FBAB18"/>
                </a:solidFill>
                <a:latin typeface="Google Sans"/>
                <a:ea typeface="Google Sans"/>
                <a:cs typeface="Google Sans"/>
                <a:sym typeface="Google Sans"/>
              </a:rPr>
              <a:t>Không nên sử dụng cùng một mật khẩu trên nhiều trang web, ứng dụng.</a:t>
            </a:r>
            <a:endParaRPr sz="2400">
              <a:solidFill>
                <a:srgbClr val="FBAB18"/>
              </a:solidFill>
              <a:latin typeface="Google Sans"/>
              <a:ea typeface="Google Sans"/>
              <a:cs typeface="Google Sans"/>
              <a:sym typeface="Google Sans"/>
            </a:endParaRPr>
          </a:p>
          <a:p>
            <a:pPr indent="-609600" lvl="0" marL="914400" rtl="0" algn="l">
              <a:lnSpc>
                <a:spcPct val="115000"/>
              </a:lnSpc>
              <a:spcBef>
                <a:spcPts val="0"/>
              </a:spcBef>
              <a:spcAft>
                <a:spcPts val="0"/>
              </a:spcAft>
              <a:buClr>
                <a:srgbClr val="FBAB18"/>
              </a:buClr>
              <a:buSzPts val="2400"/>
              <a:buFont typeface="Google Sans"/>
              <a:buAutoNum type="arabicPeriod"/>
            </a:pPr>
            <a:r>
              <a:rPr lang="en" sz="2400">
                <a:solidFill>
                  <a:srgbClr val="FBAB18"/>
                </a:solidFill>
                <a:latin typeface="Google Sans"/>
                <a:ea typeface="Google Sans"/>
                <a:cs typeface="Google Sans"/>
                <a:sym typeface="Google Sans"/>
              </a:rPr>
              <a:t>Định kỳ thay đổi mật khẩu hoặc thay đổi mật khẩu ngay khi nghi ngờ mật khẩu bị lộ.</a:t>
            </a:r>
            <a:endParaRPr sz="2400">
              <a:solidFill>
                <a:srgbClr val="FBAB18"/>
              </a:solidFill>
              <a:latin typeface="Roboto"/>
              <a:ea typeface="Roboto"/>
              <a:cs typeface="Roboto"/>
              <a:sym typeface="Roboto"/>
            </a:endParaRPr>
          </a:p>
        </p:txBody>
      </p:sp>
      <p:sp>
        <p:nvSpPr>
          <p:cNvPr id="300" name="Google Shape;300;p34"/>
          <p:cNvSpPr txBox="1"/>
          <p:nvPr>
            <p:ph idx="4294967295" type="body"/>
          </p:nvPr>
        </p:nvSpPr>
        <p:spPr>
          <a:xfrm>
            <a:off x="1143000" y="1284700"/>
            <a:ext cx="14857200" cy="882600"/>
          </a:xfrm>
          <a:prstGeom prst="rect">
            <a:avLst/>
          </a:prstGeom>
          <a:noFill/>
          <a:ln>
            <a:noFill/>
          </a:ln>
        </p:spPr>
        <p:txBody>
          <a:bodyPr anchorCtr="0" anchor="t" bIns="183650" lIns="0" spcFirstLastPara="1" rIns="183650" wrap="square" tIns="183650">
            <a:noAutofit/>
          </a:bodyPr>
          <a:lstStyle/>
          <a:p>
            <a:pPr indent="0" lvl="0" marL="0" rtl="0" algn="l">
              <a:lnSpc>
                <a:spcPct val="100000"/>
              </a:lnSpc>
              <a:spcBef>
                <a:spcPts val="0"/>
              </a:spcBef>
              <a:spcAft>
                <a:spcPts val="0"/>
              </a:spcAft>
              <a:buClr>
                <a:srgbClr val="4285F4"/>
              </a:buClr>
              <a:buSzPts val="2400"/>
              <a:buFont typeface="Arial"/>
              <a:buNone/>
            </a:pPr>
            <a:r>
              <a:rPr lang="en" sz="4800">
                <a:solidFill>
                  <a:srgbClr val="FBBC05"/>
                </a:solidFill>
                <a:latin typeface="Google Sans"/>
                <a:ea typeface="Google Sans"/>
                <a:cs typeface="Google Sans"/>
                <a:sym typeface="Google Sans"/>
              </a:rPr>
              <a:t>Bảo vệ Bí mật của bạn |</a:t>
            </a:r>
            <a:r>
              <a:rPr lang="en" sz="4800">
                <a:solidFill>
                  <a:srgbClr val="FBBC05"/>
                </a:solidFill>
                <a:latin typeface="Roboto"/>
                <a:ea typeface="Roboto"/>
                <a:cs typeface="Roboto"/>
                <a:sym typeface="Roboto"/>
              </a:rPr>
              <a:t> </a:t>
            </a:r>
            <a:r>
              <a:rPr b="1" lang="en" sz="4800">
                <a:solidFill>
                  <a:srgbClr val="FBBC05"/>
                </a:solidFill>
                <a:latin typeface="Google Sans"/>
                <a:ea typeface="Google Sans"/>
                <a:cs typeface="Google Sans"/>
                <a:sym typeface="Google Sans"/>
              </a:rPr>
              <a:t>Dùng Internet Mạnh mẽ</a:t>
            </a:r>
            <a:endParaRPr b="1" i="0" sz="4800" u="none" cap="none" strike="noStrike">
              <a:solidFill>
                <a:schemeClr val="accent3"/>
              </a:solidFill>
              <a:latin typeface="Google Sans"/>
              <a:ea typeface="Google Sans"/>
              <a:cs typeface="Google Sans"/>
              <a:sym typeface="Google Sans"/>
            </a:endParaRPr>
          </a:p>
        </p:txBody>
      </p:sp>
      <p:pic>
        <p:nvPicPr>
          <p:cNvPr id="301" name="Google Shape;301;p34"/>
          <p:cNvPicPr preferRelativeResize="0"/>
          <p:nvPr/>
        </p:nvPicPr>
        <p:blipFill rotWithShape="1">
          <a:blip r:embed="rId3">
            <a:alphaModFix/>
          </a:blip>
          <a:srcRect b="0" l="0" r="0" t="0"/>
          <a:stretch/>
        </p:blipFill>
        <p:spPr>
          <a:xfrm>
            <a:off x="16478450" y="685778"/>
            <a:ext cx="1112106" cy="1828797"/>
          </a:xfrm>
          <a:prstGeom prst="rect">
            <a:avLst/>
          </a:prstGeom>
          <a:noFill/>
          <a:ln>
            <a:noFill/>
          </a:ln>
        </p:spPr>
      </p:pic>
      <p:pic>
        <p:nvPicPr>
          <p:cNvPr id="302" name="Google Shape;302;p34"/>
          <p:cNvPicPr preferRelativeResize="0"/>
          <p:nvPr/>
        </p:nvPicPr>
        <p:blipFill>
          <a:blip r:embed="rId4">
            <a:alphaModFix/>
          </a:blip>
          <a:stretch>
            <a:fillRect/>
          </a:stretch>
        </p:blipFill>
        <p:spPr>
          <a:xfrm>
            <a:off x="-19200" y="10185225"/>
            <a:ext cx="18326398" cy="101800"/>
          </a:xfrm>
          <a:prstGeom prst="rect">
            <a:avLst/>
          </a:prstGeom>
          <a:noFill/>
          <a:ln>
            <a:noFill/>
          </a:ln>
        </p:spPr>
      </p:pic>
      <p:pic>
        <p:nvPicPr>
          <p:cNvPr id="303" name="Google Shape;303;p34"/>
          <p:cNvPicPr preferRelativeResize="0"/>
          <p:nvPr/>
        </p:nvPicPr>
        <p:blipFill>
          <a:blip r:embed="rId5">
            <a:alphaModFix/>
          </a:blip>
          <a:stretch>
            <a:fillRect/>
          </a:stretch>
        </p:blipFill>
        <p:spPr>
          <a:xfrm>
            <a:off x="489150" y="8702200"/>
            <a:ext cx="1621969" cy="1117200"/>
          </a:xfrm>
          <a:prstGeom prst="rect">
            <a:avLst/>
          </a:prstGeom>
          <a:noFill/>
          <a:ln>
            <a:noFill/>
          </a:ln>
        </p:spPr>
      </p:pic>
      <p:grpSp>
        <p:nvGrpSpPr>
          <p:cNvPr id="304" name="Google Shape;304;p34"/>
          <p:cNvGrpSpPr/>
          <p:nvPr/>
        </p:nvGrpSpPr>
        <p:grpSpPr>
          <a:xfrm>
            <a:off x="987552" y="639920"/>
            <a:ext cx="3733888" cy="640374"/>
            <a:chOff x="493776" y="319960"/>
            <a:chExt cx="1866944" cy="320187"/>
          </a:xfrm>
        </p:grpSpPr>
        <p:sp>
          <p:nvSpPr>
            <p:cNvPr id="305" name="Google Shape;305;p34"/>
            <p:cNvSpPr/>
            <p:nvPr/>
          </p:nvSpPr>
          <p:spPr>
            <a:xfrm>
              <a:off x="583571" y="371947"/>
              <a:ext cx="265500" cy="268200"/>
            </a:xfrm>
            <a:prstGeom prst="ellipse">
              <a:avLst/>
            </a:prstGeom>
            <a:solidFill>
              <a:srgbClr val="DCDEE0"/>
            </a:solidFill>
            <a:ln>
              <a:noFill/>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800"/>
                <a:buFont typeface="Arial"/>
                <a:buNone/>
              </a:pPr>
              <a:r>
                <a:t/>
              </a:r>
              <a:endParaRPr b="1" i="0" sz="2400" u="none" cap="none" strike="noStrike">
                <a:solidFill>
                  <a:srgbClr val="FFFFFF"/>
                </a:solidFill>
                <a:latin typeface="Arial"/>
                <a:ea typeface="Arial"/>
                <a:cs typeface="Arial"/>
                <a:sym typeface="Arial"/>
              </a:endParaRPr>
            </a:p>
          </p:txBody>
        </p:sp>
        <p:sp>
          <p:nvSpPr>
            <p:cNvPr id="306" name="Google Shape;306;p34"/>
            <p:cNvSpPr txBox="1"/>
            <p:nvPr/>
          </p:nvSpPr>
          <p:spPr>
            <a:xfrm>
              <a:off x="493776" y="319960"/>
              <a:ext cx="445200" cy="2682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4800"/>
                <a:buFont typeface="Arial"/>
                <a:buNone/>
              </a:pPr>
              <a:r>
                <a:rPr b="1" i="0" lang="en" sz="2400" u="none" cap="none" strike="noStrike">
                  <a:solidFill>
                    <a:srgbClr val="FFFFFF"/>
                  </a:solidFill>
                  <a:latin typeface="Arial"/>
                  <a:ea typeface="Arial"/>
                  <a:cs typeface="Arial"/>
                  <a:sym typeface="Arial"/>
                </a:rPr>
                <a:t>1</a:t>
              </a:r>
              <a:endParaRPr b="1" i="0" sz="2400" u="none" cap="none" strike="noStrike">
                <a:solidFill>
                  <a:srgbClr val="000000"/>
                </a:solidFill>
                <a:latin typeface="Arial"/>
                <a:ea typeface="Arial"/>
                <a:cs typeface="Arial"/>
                <a:sym typeface="Arial"/>
              </a:endParaRPr>
            </a:p>
          </p:txBody>
        </p:sp>
        <p:sp>
          <p:nvSpPr>
            <p:cNvPr id="307" name="Google Shape;307;p34"/>
            <p:cNvSpPr/>
            <p:nvPr/>
          </p:nvSpPr>
          <p:spPr>
            <a:xfrm>
              <a:off x="939008" y="371947"/>
              <a:ext cx="265500" cy="268200"/>
            </a:xfrm>
            <a:prstGeom prst="ellipse">
              <a:avLst/>
            </a:prstGeom>
            <a:solidFill>
              <a:srgbClr val="DCDEE0"/>
            </a:solidFill>
            <a:ln>
              <a:noFill/>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800"/>
                <a:buFont typeface="Arial"/>
                <a:buNone/>
              </a:pPr>
              <a:r>
                <a:t/>
              </a:r>
              <a:endParaRPr b="1" i="0" sz="2400" u="none" cap="none" strike="noStrike">
                <a:solidFill>
                  <a:srgbClr val="FFFFFF"/>
                </a:solidFill>
                <a:latin typeface="Arial"/>
                <a:ea typeface="Arial"/>
                <a:cs typeface="Arial"/>
                <a:sym typeface="Arial"/>
              </a:endParaRPr>
            </a:p>
          </p:txBody>
        </p:sp>
        <p:sp>
          <p:nvSpPr>
            <p:cNvPr id="308" name="Google Shape;308;p34"/>
            <p:cNvSpPr txBox="1"/>
            <p:nvPr/>
          </p:nvSpPr>
          <p:spPr>
            <a:xfrm>
              <a:off x="849212" y="319960"/>
              <a:ext cx="445200" cy="2682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4800"/>
                <a:buFont typeface="Arial"/>
                <a:buNone/>
              </a:pPr>
              <a:r>
                <a:rPr b="1" i="0" lang="en" sz="2400" u="none" cap="none" strike="noStrike">
                  <a:solidFill>
                    <a:srgbClr val="FFFFFF"/>
                  </a:solidFill>
                  <a:latin typeface="Arial"/>
                  <a:ea typeface="Arial"/>
                  <a:cs typeface="Arial"/>
                  <a:sym typeface="Arial"/>
                </a:rPr>
                <a:t>2</a:t>
              </a:r>
              <a:endParaRPr b="1" i="0" sz="2400" u="none" cap="none" strike="noStrike">
                <a:solidFill>
                  <a:srgbClr val="FFFFFF"/>
                </a:solidFill>
                <a:latin typeface="Arial"/>
                <a:ea typeface="Arial"/>
                <a:cs typeface="Arial"/>
                <a:sym typeface="Arial"/>
              </a:endParaRPr>
            </a:p>
          </p:txBody>
        </p:sp>
        <p:sp>
          <p:nvSpPr>
            <p:cNvPr id="309" name="Google Shape;309;p34"/>
            <p:cNvSpPr/>
            <p:nvPr/>
          </p:nvSpPr>
          <p:spPr>
            <a:xfrm>
              <a:off x="1294444" y="371947"/>
              <a:ext cx="265500" cy="268200"/>
            </a:xfrm>
            <a:prstGeom prst="ellipse">
              <a:avLst/>
            </a:prstGeom>
            <a:solidFill>
              <a:srgbClr val="FABB05"/>
            </a:solidFill>
            <a:ln>
              <a:noFill/>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800"/>
                <a:buFont typeface="Arial"/>
                <a:buNone/>
              </a:pPr>
              <a:r>
                <a:t/>
              </a:r>
              <a:endParaRPr b="1" i="0" sz="2400" u="none" cap="none" strike="noStrike">
                <a:solidFill>
                  <a:srgbClr val="FFFFFF"/>
                </a:solidFill>
                <a:latin typeface="Arial"/>
                <a:ea typeface="Arial"/>
                <a:cs typeface="Arial"/>
                <a:sym typeface="Arial"/>
              </a:endParaRPr>
            </a:p>
          </p:txBody>
        </p:sp>
        <p:sp>
          <p:nvSpPr>
            <p:cNvPr id="310" name="Google Shape;310;p34"/>
            <p:cNvSpPr txBox="1"/>
            <p:nvPr/>
          </p:nvSpPr>
          <p:spPr>
            <a:xfrm>
              <a:off x="1204648" y="319960"/>
              <a:ext cx="445200" cy="2682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4800"/>
                <a:buFont typeface="Arial"/>
                <a:buNone/>
              </a:pPr>
              <a:r>
                <a:rPr b="1" i="0" lang="en" sz="2400" u="none" cap="none" strike="noStrike">
                  <a:solidFill>
                    <a:srgbClr val="FFFFFF"/>
                  </a:solidFill>
                  <a:latin typeface="Arial"/>
                  <a:ea typeface="Arial"/>
                  <a:cs typeface="Arial"/>
                  <a:sym typeface="Arial"/>
                </a:rPr>
                <a:t>3</a:t>
              </a:r>
              <a:endParaRPr b="1" i="0" sz="2400" u="none" cap="none" strike="noStrike">
                <a:solidFill>
                  <a:srgbClr val="FFFFFF"/>
                </a:solidFill>
                <a:latin typeface="Arial"/>
                <a:ea typeface="Arial"/>
                <a:cs typeface="Arial"/>
                <a:sym typeface="Arial"/>
              </a:endParaRPr>
            </a:p>
          </p:txBody>
        </p:sp>
        <p:sp>
          <p:nvSpPr>
            <p:cNvPr id="311" name="Google Shape;311;p34"/>
            <p:cNvSpPr/>
            <p:nvPr/>
          </p:nvSpPr>
          <p:spPr>
            <a:xfrm>
              <a:off x="1649880" y="371947"/>
              <a:ext cx="265500" cy="268200"/>
            </a:xfrm>
            <a:prstGeom prst="ellipse">
              <a:avLst/>
            </a:prstGeom>
            <a:solidFill>
              <a:srgbClr val="DCDEE0"/>
            </a:solidFill>
            <a:ln>
              <a:noFill/>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800"/>
                <a:buFont typeface="Arial"/>
                <a:buNone/>
              </a:pPr>
              <a:r>
                <a:t/>
              </a:r>
              <a:endParaRPr b="1" i="0" sz="2400" u="none" cap="none" strike="noStrike">
                <a:solidFill>
                  <a:srgbClr val="FFFFFF"/>
                </a:solidFill>
                <a:latin typeface="Arial"/>
                <a:ea typeface="Arial"/>
                <a:cs typeface="Arial"/>
                <a:sym typeface="Arial"/>
              </a:endParaRPr>
            </a:p>
          </p:txBody>
        </p:sp>
        <p:sp>
          <p:nvSpPr>
            <p:cNvPr id="312" name="Google Shape;312;p34"/>
            <p:cNvSpPr txBox="1"/>
            <p:nvPr/>
          </p:nvSpPr>
          <p:spPr>
            <a:xfrm>
              <a:off x="1560084" y="319960"/>
              <a:ext cx="445200" cy="2682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4800"/>
                <a:buFont typeface="Arial"/>
                <a:buNone/>
              </a:pPr>
              <a:r>
                <a:rPr b="1" i="0" lang="en" sz="2400" u="none" cap="none" strike="noStrike">
                  <a:solidFill>
                    <a:srgbClr val="FFFFFF"/>
                  </a:solidFill>
                  <a:latin typeface="Arial"/>
                  <a:ea typeface="Arial"/>
                  <a:cs typeface="Arial"/>
                  <a:sym typeface="Arial"/>
                </a:rPr>
                <a:t>4</a:t>
              </a:r>
              <a:endParaRPr b="1" i="0" sz="2400" u="none" cap="none" strike="noStrike">
                <a:solidFill>
                  <a:srgbClr val="FFFFFF"/>
                </a:solidFill>
                <a:latin typeface="Arial"/>
                <a:ea typeface="Arial"/>
                <a:cs typeface="Arial"/>
                <a:sym typeface="Arial"/>
              </a:endParaRPr>
            </a:p>
          </p:txBody>
        </p:sp>
        <p:sp>
          <p:nvSpPr>
            <p:cNvPr id="313" name="Google Shape;313;p34"/>
            <p:cNvSpPr/>
            <p:nvPr/>
          </p:nvSpPr>
          <p:spPr>
            <a:xfrm>
              <a:off x="2005316" y="371947"/>
              <a:ext cx="265500" cy="268200"/>
            </a:xfrm>
            <a:prstGeom prst="ellipse">
              <a:avLst/>
            </a:prstGeom>
            <a:solidFill>
              <a:srgbClr val="DCDEE0"/>
            </a:solidFill>
            <a:ln>
              <a:noFill/>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800"/>
                <a:buFont typeface="Arial"/>
                <a:buNone/>
              </a:pPr>
              <a:r>
                <a:t/>
              </a:r>
              <a:endParaRPr b="1" i="0" sz="2400" u="none" cap="none" strike="noStrike">
                <a:solidFill>
                  <a:srgbClr val="FFFFFF"/>
                </a:solidFill>
                <a:latin typeface="Arial"/>
                <a:ea typeface="Arial"/>
                <a:cs typeface="Arial"/>
                <a:sym typeface="Arial"/>
              </a:endParaRPr>
            </a:p>
          </p:txBody>
        </p:sp>
        <p:sp>
          <p:nvSpPr>
            <p:cNvPr id="314" name="Google Shape;314;p34"/>
            <p:cNvSpPr txBox="1"/>
            <p:nvPr/>
          </p:nvSpPr>
          <p:spPr>
            <a:xfrm>
              <a:off x="1915520" y="319960"/>
              <a:ext cx="445200" cy="268200"/>
            </a:xfrm>
            <a:prstGeom prst="rect">
              <a:avLst/>
            </a:prstGeom>
            <a:noFill/>
            <a:ln>
              <a:noFill/>
            </a:ln>
          </p:spPr>
          <p:txBody>
            <a:bodyPr anchorCtr="0" anchor="t" bIns="182850" lIns="182850" spcFirstLastPara="1" rIns="182850" wrap="square" tIns="182850">
              <a:noAutofit/>
            </a:bodyPr>
            <a:lstStyle/>
            <a:p>
              <a:pPr indent="0" lvl="0" marL="0" marR="0" rtl="0" algn="ctr">
                <a:lnSpc>
                  <a:spcPct val="100000"/>
                </a:lnSpc>
                <a:spcBef>
                  <a:spcPts val="0"/>
                </a:spcBef>
                <a:spcAft>
                  <a:spcPts val="0"/>
                </a:spcAft>
                <a:buClr>
                  <a:srgbClr val="FFFFFF"/>
                </a:buClr>
                <a:buSzPts val="4800"/>
                <a:buFont typeface="Arial"/>
                <a:buNone/>
              </a:pPr>
              <a:r>
                <a:rPr b="1" i="0" lang="en" sz="2400" u="none" cap="none" strike="noStrike">
                  <a:solidFill>
                    <a:srgbClr val="FFFFFF"/>
                  </a:solidFill>
                  <a:latin typeface="Arial"/>
                  <a:ea typeface="Arial"/>
                  <a:cs typeface="Arial"/>
                  <a:sym typeface="Arial"/>
                </a:rPr>
                <a:t>5</a:t>
              </a:r>
              <a:endParaRPr b="1" i="0" sz="2400" u="none" cap="none" strike="noStrike">
                <a:solidFill>
                  <a:srgbClr val="FFFFFF"/>
                </a:solidFill>
                <a:latin typeface="Arial"/>
                <a:ea typeface="Arial"/>
                <a:cs typeface="Arial"/>
                <a:sym typeface="Arial"/>
              </a:endParaRPr>
            </a:p>
          </p:txBody>
        </p:sp>
      </p:grpSp>
      <p:pic>
        <p:nvPicPr>
          <p:cNvPr id="315" name="Google Shape;315;p34"/>
          <p:cNvPicPr preferRelativeResize="0"/>
          <p:nvPr/>
        </p:nvPicPr>
        <p:blipFill>
          <a:blip r:embed="rId6">
            <a:alphaModFix/>
          </a:blip>
          <a:stretch>
            <a:fillRect/>
          </a:stretch>
        </p:blipFill>
        <p:spPr>
          <a:xfrm>
            <a:off x="762680" y="3807375"/>
            <a:ext cx="8156518" cy="3321512"/>
          </a:xfrm>
          <a:prstGeom prst="rect">
            <a:avLst/>
          </a:prstGeom>
          <a:noFill/>
          <a:ln>
            <a:noFill/>
          </a:ln>
        </p:spPr>
      </p:pic>
      <p:grpSp>
        <p:nvGrpSpPr>
          <p:cNvPr id="316" name="Google Shape;316;p34"/>
          <p:cNvGrpSpPr/>
          <p:nvPr/>
        </p:nvGrpSpPr>
        <p:grpSpPr>
          <a:xfrm>
            <a:off x="15063441" y="9013617"/>
            <a:ext cx="2626962" cy="797277"/>
            <a:chOff x="15136650" y="8891076"/>
            <a:chExt cx="2494504" cy="739452"/>
          </a:xfrm>
        </p:grpSpPr>
        <p:pic>
          <p:nvPicPr>
            <p:cNvPr id="317" name="Google Shape;317;p34"/>
            <p:cNvPicPr preferRelativeResize="0"/>
            <p:nvPr/>
          </p:nvPicPr>
          <p:blipFill>
            <a:blip r:embed="rId7">
              <a:alphaModFix/>
            </a:blip>
            <a:stretch>
              <a:fillRect/>
            </a:stretch>
          </p:blipFill>
          <p:spPr>
            <a:xfrm>
              <a:off x="15136650" y="8891076"/>
              <a:ext cx="637869" cy="739449"/>
            </a:xfrm>
            <a:prstGeom prst="rect">
              <a:avLst/>
            </a:prstGeom>
            <a:noFill/>
            <a:ln>
              <a:noFill/>
            </a:ln>
          </p:spPr>
        </p:pic>
        <p:pic>
          <p:nvPicPr>
            <p:cNvPr id="318" name="Google Shape;318;p34"/>
            <p:cNvPicPr preferRelativeResize="0"/>
            <p:nvPr/>
          </p:nvPicPr>
          <p:blipFill rotWithShape="1">
            <a:blip r:embed="rId8">
              <a:alphaModFix/>
            </a:blip>
            <a:srcRect b="0" l="9" r="9" t="0"/>
            <a:stretch/>
          </p:blipFill>
          <p:spPr>
            <a:xfrm>
              <a:off x="16170579" y="9155318"/>
              <a:ext cx="1460575" cy="475211"/>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p:nvPr/>
        </p:nvSpPr>
        <p:spPr>
          <a:xfrm>
            <a:off x="4500175" y="2401387"/>
            <a:ext cx="2020800" cy="829500"/>
          </a:xfrm>
          <a:prstGeom prst="rect">
            <a:avLst/>
          </a:prstGeom>
          <a:noFill/>
          <a:ln>
            <a:noFill/>
          </a:ln>
        </p:spPr>
        <p:txBody>
          <a:bodyPr anchorCtr="0" anchor="t" bIns="91400" lIns="182850" spcFirstLastPara="1" rIns="182850" wrap="square" tIns="91400">
            <a:noAutofit/>
          </a:bodyPr>
          <a:lstStyle/>
          <a:p>
            <a:pPr indent="0" lvl="0" marL="0" marR="0" rtl="0" algn="ctr">
              <a:lnSpc>
                <a:spcPct val="100000"/>
              </a:lnSpc>
              <a:spcBef>
                <a:spcPts val="0"/>
              </a:spcBef>
              <a:spcAft>
                <a:spcPts val="0"/>
              </a:spcAft>
              <a:buNone/>
            </a:pPr>
            <a:r>
              <a:rPr b="1" i="0" lang="en" sz="4800" u="none" cap="none" strike="noStrike">
                <a:solidFill>
                  <a:srgbClr val="FBBC05"/>
                </a:solidFill>
                <a:latin typeface="Google Sans"/>
                <a:ea typeface="Google Sans"/>
                <a:cs typeface="Google Sans"/>
                <a:sym typeface="Google Sans"/>
              </a:rPr>
              <a:t>Cùng</a:t>
            </a:r>
            <a:endParaRPr b="1" i="0" sz="3600" u="none" cap="none" strike="noStrike">
              <a:solidFill>
                <a:srgbClr val="FBBC05"/>
              </a:solidFill>
              <a:latin typeface="Google Sans"/>
              <a:ea typeface="Google Sans"/>
              <a:cs typeface="Google Sans"/>
              <a:sym typeface="Google Sans"/>
            </a:endParaRPr>
          </a:p>
        </p:txBody>
      </p:sp>
      <p:sp>
        <p:nvSpPr>
          <p:cNvPr id="99" name="Google Shape;99;p18">
            <a:hlinkClick r:id="rId3"/>
          </p:cNvPr>
          <p:cNvSpPr/>
          <p:nvPr/>
        </p:nvSpPr>
        <p:spPr>
          <a:xfrm>
            <a:off x="-200000" y="12750618"/>
            <a:ext cx="0" cy="0"/>
          </a:xfrm>
          <a:prstGeom prst="rect">
            <a:avLst/>
          </a:prstGeom>
          <a:no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None/>
            </a:pPr>
            <a:r>
              <a:t/>
            </a:r>
            <a:endParaRPr b="0" i="0" sz="3600" u="none" cap="none" strike="noStrike">
              <a:solidFill>
                <a:srgbClr val="000000"/>
              </a:solidFill>
              <a:latin typeface="Arial"/>
              <a:ea typeface="Arial"/>
              <a:cs typeface="Arial"/>
              <a:sym typeface="Arial"/>
            </a:endParaRPr>
          </a:p>
        </p:txBody>
      </p:sp>
      <p:sp>
        <p:nvSpPr>
          <p:cNvPr id="100" name="Google Shape;100;p18"/>
          <p:cNvSpPr txBox="1"/>
          <p:nvPr/>
        </p:nvSpPr>
        <p:spPr>
          <a:xfrm>
            <a:off x="4500166" y="3258749"/>
            <a:ext cx="7335000" cy="4174200"/>
          </a:xfrm>
          <a:prstGeom prst="rect">
            <a:avLst/>
          </a:prstGeom>
          <a:noFill/>
          <a:ln>
            <a:noFill/>
          </a:ln>
        </p:spPr>
        <p:txBody>
          <a:bodyPr anchorCtr="0" anchor="t" bIns="91400" lIns="182850" spcFirstLastPara="1" rIns="182850" wrap="square" tIns="91400">
            <a:spAutoFit/>
          </a:bodyPr>
          <a:lstStyle/>
          <a:p>
            <a:pPr indent="0" lvl="0" marL="0" marR="0" rtl="0" algn="l">
              <a:lnSpc>
                <a:spcPct val="90000"/>
              </a:lnSpc>
              <a:spcBef>
                <a:spcPts val="0"/>
              </a:spcBef>
              <a:spcAft>
                <a:spcPts val="0"/>
              </a:spcAft>
              <a:buNone/>
            </a:pPr>
            <a:r>
              <a:rPr b="1" i="0" lang="en" sz="14400" u="none" cap="none" strike="noStrike">
                <a:solidFill>
                  <a:srgbClr val="FBBC05"/>
                </a:solidFill>
                <a:latin typeface="Google Sans"/>
                <a:ea typeface="Google Sans"/>
                <a:cs typeface="Google Sans"/>
                <a:sym typeface="Google Sans"/>
              </a:rPr>
              <a:t>THẢO </a:t>
            </a:r>
            <a:endParaRPr sz="2800">
              <a:solidFill>
                <a:srgbClr val="FBBC05"/>
              </a:solidFill>
              <a:latin typeface="Google Sans"/>
              <a:ea typeface="Google Sans"/>
              <a:cs typeface="Google Sans"/>
              <a:sym typeface="Google Sans"/>
            </a:endParaRPr>
          </a:p>
          <a:p>
            <a:pPr indent="0" lvl="0" marL="0" marR="0" rtl="0" algn="l">
              <a:lnSpc>
                <a:spcPct val="90000"/>
              </a:lnSpc>
              <a:spcBef>
                <a:spcPts val="0"/>
              </a:spcBef>
              <a:spcAft>
                <a:spcPts val="0"/>
              </a:spcAft>
              <a:buNone/>
            </a:pPr>
            <a:r>
              <a:rPr b="1" i="0" lang="en" sz="14400" u="none" cap="none" strike="noStrike">
                <a:solidFill>
                  <a:srgbClr val="FBBC05"/>
                </a:solidFill>
                <a:latin typeface="Google Sans"/>
                <a:ea typeface="Google Sans"/>
                <a:cs typeface="Google Sans"/>
                <a:sym typeface="Google Sans"/>
              </a:rPr>
              <a:t>LUẬN.</a:t>
            </a:r>
            <a:endParaRPr sz="2800">
              <a:solidFill>
                <a:srgbClr val="FBBC05"/>
              </a:solidFill>
              <a:latin typeface="Google Sans"/>
              <a:ea typeface="Google Sans"/>
              <a:cs typeface="Google Sans"/>
              <a:sym typeface="Google Sans"/>
            </a:endParaRPr>
          </a:p>
        </p:txBody>
      </p:sp>
      <p:pic>
        <p:nvPicPr>
          <p:cNvPr id="101" name="Google Shape;101;p18"/>
          <p:cNvPicPr preferRelativeResize="0"/>
          <p:nvPr/>
        </p:nvPicPr>
        <p:blipFill>
          <a:blip r:embed="rId4">
            <a:alphaModFix/>
          </a:blip>
          <a:stretch>
            <a:fillRect/>
          </a:stretch>
        </p:blipFill>
        <p:spPr>
          <a:xfrm>
            <a:off x="10763350" y="3008298"/>
            <a:ext cx="2502375" cy="4102450"/>
          </a:xfrm>
          <a:prstGeom prst="rect">
            <a:avLst/>
          </a:prstGeom>
          <a:noFill/>
          <a:ln>
            <a:noFill/>
          </a:ln>
        </p:spPr>
      </p:pic>
      <p:pic>
        <p:nvPicPr>
          <p:cNvPr id="102" name="Google Shape;102;p18"/>
          <p:cNvPicPr preferRelativeResize="0"/>
          <p:nvPr/>
        </p:nvPicPr>
        <p:blipFill>
          <a:blip r:embed="rId5">
            <a:alphaModFix/>
          </a:blip>
          <a:stretch>
            <a:fillRect/>
          </a:stretch>
        </p:blipFill>
        <p:spPr>
          <a:xfrm>
            <a:off x="-19200" y="10185225"/>
            <a:ext cx="18326398" cy="101800"/>
          </a:xfrm>
          <a:prstGeom prst="rect">
            <a:avLst/>
          </a:prstGeom>
          <a:noFill/>
          <a:ln>
            <a:noFill/>
          </a:ln>
        </p:spPr>
      </p:pic>
      <p:grpSp>
        <p:nvGrpSpPr>
          <p:cNvPr id="103" name="Google Shape;103;p18"/>
          <p:cNvGrpSpPr/>
          <p:nvPr/>
        </p:nvGrpSpPr>
        <p:grpSpPr>
          <a:xfrm>
            <a:off x="15063441" y="9013617"/>
            <a:ext cx="2626962" cy="797277"/>
            <a:chOff x="15136650" y="8891076"/>
            <a:chExt cx="2494504" cy="739452"/>
          </a:xfrm>
        </p:grpSpPr>
        <p:pic>
          <p:nvPicPr>
            <p:cNvPr id="104" name="Google Shape;104;p18"/>
            <p:cNvPicPr preferRelativeResize="0"/>
            <p:nvPr/>
          </p:nvPicPr>
          <p:blipFill>
            <a:blip r:embed="rId6">
              <a:alphaModFix/>
            </a:blip>
            <a:stretch>
              <a:fillRect/>
            </a:stretch>
          </p:blipFill>
          <p:spPr>
            <a:xfrm>
              <a:off x="15136650" y="8891076"/>
              <a:ext cx="637869" cy="739449"/>
            </a:xfrm>
            <a:prstGeom prst="rect">
              <a:avLst/>
            </a:prstGeom>
            <a:noFill/>
            <a:ln>
              <a:noFill/>
            </a:ln>
          </p:spPr>
        </p:pic>
        <p:pic>
          <p:nvPicPr>
            <p:cNvPr id="105" name="Google Shape;105;p18"/>
            <p:cNvPicPr preferRelativeResize="0"/>
            <p:nvPr/>
          </p:nvPicPr>
          <p:blipFill rotWithShape="1">
            <a:blip r:embed="rId7">
              <a:alphaModFix/>
            </a:blip>
            <a:srcRect b="0" l="9" r="9" t="0"/>
            <a:stretch/>
          </p:blipFill>
          <p:spPr>
            <a:xfrm>
              <a:off x="16170579" y="9155318"/>
              <a:ext cx="1460575" cy="475211"/>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Key PNG Image | PNG All" id="111" name="Google Shape;111;p19"/>
          <p:cNvPicPr preferRelativeResize="0"/>
          <p:nvPr/>
        </p:nvPicPr>
        <p:blipFill rotWithShape="1">
          <a:blip r:embed="rId3">
            <a:alphaModFix/>
          </a:blip>
          <a:srcRect b="0" l="0" r="0" t="0"/>
          <a:stretch/>
        </p:blipFill>
        <p:spPr>
          <a:xfrm>
            <a:off x="2515782" y="2047482"/>
            <a:ext cx="5479629" cy="5479631"/>
          </a:xfrm>
          <a:prstGeom prst="rect">
            <a:avLst/>
          </a:prstGeom>
          <a:noFill/>
          <a:ln>
            <a:noFill/>
          </a:ln>
        </p:spPr>
      </p:pic>
      <p:sp>
        <p:nvSpPr>
          <p:cNvPr id="112" name="Google Shape;112;p19"/>
          <p:cNvSpPr txBox="1"/>
          <p:nvPr>
            <p:ph idx="1" type="body"/>
          </p:nvPr>
        </p:nvSpPr>
        <p:spPr>
          <a:xfrm>
            <a:off x="7995400" y="3480200"/>
            <a:ext cx="8603700" cy="2614200"/>
          </a:xfrm>
          <a:prstGeom prst="rect">
            <a:avLst/>
          </a:prstGeom>
          <a:noFill/>
          <a:ln>
            <a:noFill/>
          </a:ln>
        </p:spPr>
        <p:txBody>
          <a:bodyPr anchorCtr="0" anchor="t" bIns="182850" lIns="182850" spcFirstLastPara="1" rIns="182850" wrap="square" tIns="182850">
            <a:normAutofit/>
          </a:bodyPr>
          <a:lstStyle/>
          <a:p>
            <a:pPr indent="0" lvl="0" marL="228600" rtl="0" algn="ctr">
              <a:lnSpc>
                <a:spcPct val="95000"/>
              </a:lnSpc>
              <a:spcBef>
                <a:spcPts val="0"/>
              </a:spcBef>
              <a:spcAft>
                <a:spcPts val="0"/>
              </a:spcAft>
              <a:buSzPts val="3600"/>
              <a:buNone/>
            </a:pPr>
            <a:r>
              <a:rPr b="1" lang="en" sz="4400">
                <a:solidFill>
                  <a:srgbClr val="3C4043"/>
                </a:solidFill>
                <a:latin typeface="Google Sans"/>
                <a:ea typeface="Google Sans"/>
                <a:cs typeface="Google Sans"/>
                <a:sym typeface="Google Sans"/>
              </a:rPr>
              <a:t>Theo em đâu là chìa khóa để “mở cửa” các tài khoản của bản thân?</a:t>
            </a:r>
            <a:endParaRPr b="1" sz="3200">
              <a:solidFill>
                <a:srgbClr val="3C4043"/>
              </a:solidFill>
              <a:latin typeface="Google Sans"/>
              <a:ea typeface="Google Sans"/>
              <a:cs typeface="Google Sans"/>
              <a:sym typeface="Google Sans"/>
            </a:endParaRPr>
          </a:p>
        </p:txBody>
      </p:sp>
      <p:pic>
        <p:nvPicPr>
          <p:cNvPr id="113" name="Google Shape;113;p19"/>
          <p:cNvPicPr preferRelativeResize="0"/>
          <p:nvPr/>
        </p:nvPicPr>
        <p:blipFill>
          <a:blip r:embed="rId4">
            <a:alphaModFix/>
          </a:blip>
          <a:stretch>
            <a:fillRect/>
          </a:stretch>
        </p:blipFill>
        <p:spPr>
          <a:xfrm>
            <a:off x="489150" y="8702200"/>
            <a:ext cx="1621969" cy="1117200"/>
          </a:xfrm>
          <a:prstGeom prst="rect">
            <a:avLst/>
          </a:prstGeom>
          <a:noFill/>
          <a:ln>
            <a:noFill/>
          </a:ln>
        </p:spPr>
      </p:pic>
      <p:pic>
        <p:nvPicPr>
          <p:cNvPr id="114" name="Google Shape;114;p19"/>
          <p:cNvPicPr preferRelativeResize="0"/>
          <p:nvPr/>
        </p:nvPicPr>
        <p:blipFill>
          <a:blip r:embed="rId5">
            <a:alphaModFix/>
          </a:blip>
          <a:stretch>
            <a:fillRect/>
          </a:stretch>
        </p:blipFill>
        <p:spPr>
          <a:xfrm>
            <a:off x="-19200" y="10185225"/>
            <a:ext cx="18326398" cy="101800"/>
          </a:xfrm>
          <a:prstGeom prst="rect">
            <a:avLst/>
          </a:prstGeom>
          <a:noFill/>
          <a:ln>
            <a:noFill/>
          </a:ln>
        </p:spPr>
      </p:pic>
      <p:grpSp>
        <p:nvGrpSpPr>
          <p:cNvPr id="115" name="Google Shape;115;p19"/>
          <p:cNvGrpSpPr/>
          <p:nvPr/>
        </p:nvGrpSpPr>
        <p:grpSpPr>
          <a:xfrm>
            <a:off x="15063441" y="9013617"/>
            <a:ext cx="2626962" cy="797277"/>
            <a:chOff x="15136650" y="8891076"/>
            <a:chExt cx="2494504" cy="739452"/>
          </a:xfrm>
        </p:grpSpPr>
        <p:pic>
          <p:nvPicPr>
            <p:cNvPr id="116" name="Google Shape;116;p19"/>
            <p:cNvPicPr preferRelativeResize="0"/>
            <p:nvPr/>
          </p:nvPicPr>
          <p:blipFill>
            <a:blip r:embed="rId6">
              <a:alphaModFix/>
            </a:blip>
            <a:stretch>
              <a:fillRect/>
            </a:stretch>
          </p:blipFill>
          <p:spPr>
            <a:xfrm>
              <a:off x="15136650" y="8891076"/>
              <a:ext cx="637869" cy="739449"/>
            </a:xfrm>
            <a:prstGeom prst="rect">
              <a:avLst/>
            </a:prstGeom>
            <a:noFill/>
            <a:ln>
              <a:noFill/>
            </a:ln>
          </p:spPr>
        </p:pic>
        <p:pic>
          <p:nvPicPr>
            <p:cNvPr id="117" name="Google Shape;117;p19"/>
            <p:cNvPicPr preferRelativeResize="0"/>
            <p:nvPr/>
          </p:nvPicPr>
          <p:blipFill rotWithShape="1">
            <a:blip r:embed="rId7">
              <a:alphaModFix/>
            </a:blip>
            <a:srcRect b="0" l="9" r="9" t="0"/>
            <a:stretch/>
          </p:blipFill>
          <p:spPr>
            <a:xfrm>
              <a:off x="16170579" y="9155318"/>
              <a:ext cx="1460575" cy="475211"/>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0"/>
          <p:cNvSpPr txBox="1"/>
          <p:nvPr>
            <p:ph idx="1" type="body"/>
          </p:nvPr>
        </p:nvSpPr>
        <p:spPr>
          <a:xfrm>
            <a:off x="8061625" y="3884225"/>
            <a:ext cx="7821600" cy="1806000"/>
          </a:xfrm>
          <a:prstGeom prst="rect">
            <a:avLst/>
          </a:prstGeom>
          <a:noFill/>
          <a:ln>
            <a:noFill/>
          </a:ln>
        </p:spPr>
        <p:txBody>
          <a:bodyPr anchorCtr="0" anchor="t" bIns="182850" lIns="182850" spcFirstLastPara="1" rIns="182850" wrap="square" tIns="182850">
            <a:normAutofit/>
          </a:bodyPr>
          <a:lstStyle/>
          <a:p>
            <a:pPr indent="0" lvl="0" marL="228600" rtl="0" algn="ctr">
              <a:lnSpc>
                <a:spcPct val="115000"/>
              </a:lnSpc>
              <a:spcBef>
                <a:spcPts val="0"/>
              </a:spcBef>
              <a:spcAft>
                <a:spcPts val="0"/>
              </a:spcAft>
              <a:buSzPts val="3600"/>
              <a:buNone/>
            </a:pPr>
            <a:r>
              <a:rPr b="1" lang="en" sz="8000">
                <a:solidFill>
                  <a:srgbClr val="FFC000"/>
                </a:solidFill>
                <a:latin typeface="Google Sans"/>
                <a:ea typeface="Google Sans"/>
                <a:cs typeface="Google Sans"/>
                <a:sym typeface="Google Sans"/>
              </a:rPr>
              <a:t>MẬT KHẨU</a:t>
            </a:r>
            <a:endParaRPr b="1" sz="8000">
              <a:latin typeface="Google Sans"/>
              <a:ea typeface="Google Sans"/>
              <a:cs typeface="Google Sans"/>
              <a:sym typeface="Google Sans"/>
            </a:endParaRPr>
          </a:p>
        </p:txBody>
      </p:sp>
      <p:pic>
        <p:nvPicPr>
          <p:cNvPr id="124" name="Google Shape;124;p20"/>
          <p:cNvPicPr preferRelativeResize="0"/>
          <p:nvPr/>
        </p:nvPicPr>
        <p:blipFill>
          <a:blip r:embed="rId3">
            <a:alphaModFix/>
          </a:blip>
          <a:stretch>
            <a:fillRect/>
          </a:stretch>
        </p:blipFill>
        <p:spPr>
          <a:xfrm>
            <a:off x="489150" y="8702200"/>
            <a:ext cx="1621969" cy="1117200"/>
          </a:xfrm>
          <a:prstGeom prst="rect">
            <a:avLst/>
          </a:prstGeom>
          <a:noFill/>
          <a:ln>
            <a:noFill/>
          </a:ln>
        </p:spPr>
      </p:pic>
      <p:pic>
        <p:nvPicPr>
          <p:cNvPr id="125" name="Google Shape;125;p20"/>
          <p:cNvPicPr preferRelativeResize="0"/>
          <p:nvPr/>
        </p:nvPicPr>
        <p:blipFill>
          <a:blip r:embed="rId4">
            <a:alphaModFix/>
          </a:blip>
          <a:stretch>
            <a:fillRect/>
          </a:stretch>
        </p:blipFill>
        <p:spPr>
          <a:xfrm>
            <a:off x="-19200" y="10185225"/>
            <a:ext cx="18326398" cy="101800"/>
          </a:xfrm>
          <a:prstGeom prst="rect">
            <a:avLst/>
          </a:prstGeom>
          <a:noFill/>
          <a:ln>
            <a:noFill/>
          </a:ln>
        </p:spPr>
      </p:pic>
      <p:pic>
        <p:nvPicPr>
          <p:cNvPr descr="Key PNG Image | PNG All" id="126" name="Google Shape;126;p20"/>
          <p:cNvPicPr preferRelativeResize="0"/>
          <p:nvPr/>
        </p:nvPicPr>
        <p:blipFill rotWithShape="1">
          <a:blip r:embed="rId5">
            <a:alphaModFix/>
          </a:blip>
          <a:srcRect b="0" l="0" r="0" t="0"/>
          <a:stretch/>
        </p:blipFill>
        <p:spPr>
          <a:xfrm>
            <a:off x="2515782" y="2047482"/>
            <a:ext cx="5479629" cy="5479631"/>
          </a:xfrm>
          <a:prstGeom prst="rect">
            <a:avLst/>
          </a:prstGeom>
          <a:noFill/>
          <a:ln>
            <a:noFill/>
          </a:ln>
        </p:spPr>
      </p:pic>
      <p:grpSp>
        <p:nvGrpSpPr>
          <p:cNvPr id="127" name="Google Shape;127;p20"/>
          <p:cNvGrpSpPr/>
          <p:nvPr/>
        </p:nvGrpSpPr>
        <p:grpSpPr>
          <a:xfrm>
            <a:off x="15063441" y="9013617"/>
            <a:ext cx="2626962" cy="797277"/>
            <a:chOff x="15136650" y="8891076"/>
            <a:chExt cx="2494504" cy="739452"/>
          </a:xfrm>
        </p:grpSpPr>
        <p:pic>
          <p:nvPicPr>
            <p:cNvPr id="128" name="Google Shape;128;p20"/>
            <p:cNvPicPr preferRelativeResize="0"/>
            <p:nvPr/>
          </p:nvPicPr>
          <p:blipFill>
            <a:blip r:embed="rId6">
              <a:alphaModFix/>
            </a:blip>
            <a:stretch>
              <a:fillRect/>
            </a:stretch>
          </p:blipFill>
          <p:spPr>
            <a:xfrm>
              <a:off x="15136650" y="8891076"/>
              <a:ext cx="637869" cy="739449"/>
            </a:xfrm>
            <a:prstGeom prst="rect">
              <a:avLst/>
            </a:prstGeom>
            <a:noFill/>
            <a:ln>
              <a:noFill/>
            </a:ln>
          </p:spPr>
        </p:pic>
        <p:pic>
          <p:nvPicPr>
            <p:cNvPr id="129" name="Google Shape;129;p20"/>
            <p:cNvPicPr preferRelativeResize="0"/>
            <p:nvPr/>
          </p:nvPicPr>
          <p:blipFill rotWithShape="1">
            <a:blip r:embed="rId7">
              <a:alphaModFix/>
            </a:blip>
            <a:srcRect b="0" l="9" r="9" t="0"/>
            <a:stretch/>
          </p:blipFill>
          <p:spPr>
            <a:xfrm>
              <a:off x="16170579" y="9155318"/>
              <a:ext cx="1460575" cy="47521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1"/>
          <p:cNvPicPr preferRelativeResize="0"/>
          <p:nvPr/>
        </p:nvPicPr>
        <p:blipFill rotWithShape="1">
          <a:blip r:embed="rId3">
            <a:alphaModFix/>
          </a:blip>
          <a:srcRect b="28630" l="39221" r="39224" t="28630"/>
          <a:stretch/>
        </p:blipFill>
        <p:spPr>
          <a:xfrm>
            <a:off x="1449975" y="1948900"/>
            <a:ext cx="5037398" cy="5618851"/>
          </a:xfrm>
          <a:prstGeom prst="rect">
            <a:avLst/>
          </a:prstGeom>
          <a:noFill/>
          <a:ln>
            <a:noFill/>
          </a:ln>
        </p:spPr>
      </p:pic>
      <p:sp>
        <p:nvSpPr>
          <p:cNvPr id="135" name="Google Shape;135;p21"/>
          <p:cNvSpPr txBox="1"/>
          <p:nvPr>
            <p:ph type="title"/>
          </p:nvPr>
        </p:nvSpPr>
        <p:spPr>
          <a:xfrm>
            <a:off x="5967225" y="3104250"/>
            <a:ext cx="10653900" cy="3926100"/>
          </a:xfrm>
          <a:prstGeom prst="rect">
            <a:avLst/>
          </a:prstGeom>
          <a:noFill/>
          <a:ln>
            <a:noFill/>
          </a:ln>
        </p:spPr>
        <p:txBody>
          <a:bodyPr anchorCtr="0" anchor="ctr" bIns="182850" lIns="182850" spcFirstLastPara="1" rIns="182850" wrap="square" tIns="182850">
            <a:noAutofit/>
          </a:bodyPr>
          <a:lstStyle/>
          <a:p>
            <a:pPr indent="0" lvl="0" marL="0" rtl="0" algn="l">
              <a:lnSpc>
                <a:spcPct val="115000"/>
              </a:lnSpc>
              <a:spcBef>
                <a:spcPts val="0"/>
              </a:spcBef>
              <a:spcAft>
                <a:spcPts val="0"/>
              </a:spcAft>
              <a:buClr>
                <a:schemeClr val="dk1"/>
              </a:buClr>
              <a:buSzPts val="2200"/>
              <a:buFont typeface="Arial"/>
              <a:buNone/>
            </a:pPr>
            <a:r>
              <a:rPr lang="en" sz="4400">
                <a:solidFill>
                  <a:srgbClr val="3C4043"/>
                </a:solidFill>
                <a:latin typeface="Google Sans"/>
                <a:ea typeface="Google Sans"/>
                <a:cs typeface="Google Sans"/>
                <a:sym typeface="Google Sans"/>
              </a:rPr>
              <a:t>Hãy bảo vệ tài khoản với một mật khẩu đủ mạnh. Điều này giúp em bảo vệ thông tin cá nhân và tránh việc bị lấy cắp thông tin trên mạng.</a:t>
            </a:r>
            <a:endParaRPr sz="4400">
              <a:solidFill>
                <a:srgbClr val="3C4043"/>
              </a:solidFill>
              <a:latin typeface="Google Sans"/>
              <a:ea typeface="Google Sans"/>
              <a:cs typeface="Google Sans"/>
              <a:sym typeface="Google Sans"/>
            </a:endParaRPr>
          </a:p>
        </p:txBody>
      </p:sp>
      <p:pic>
        <p:nvPicPr>
          <p:cNvPr id="136" name="Google Shape;136;p21"/>
          <p:cNvPicPr preferRelativeResize="0"/>
          <p:nvPr/>
        </p:nvPicPr>
        <p:blipFill>
          <a:blip r:embed="rId4">
            <a:alphaModFix/>
          </a:blip>
          <a:stretch>
            <a:fillRect/>
          </a:stretch>
        </p:blipFill>
        <p:spPr>
          <a:xfrm>
            <a:off x="-19200" y="10185225"/>
            <a:ext cx="18326398" cy="101800"/>
          </a:xfrm>
          <a:prstGeom prst="rect">
            <a:avLst/>
          </a:prstGeom>
          <a:noFill/>
          <a:ln>
            <a:noFill/>
          </a:ln>
        </p:spPr>
      </p:pic>
      <p:grpSp>
        <p:nvGrpSpPr>
          <p:cNvPr id="137" name="Google Shape;137;p21"/>
          <p:cNvGrpSpPr/>
          <p:nvPr/>
        </p:nvGrpSpPr>
        <p:grpSpPr>
          <a:xfrm>
            <a:off x="15063441" y="9013617"/>
            <a:ext cx="2626962" cy="797277"/>
            <a:chOff x="15136650" y="8891076"/>
            <a:chExt cx="2494504" cy="739452"/>
          </a:xfrm>
        </p:grpSpPr>
        <p:pic>
          <p:nvPicPr>
            <p:cNvPr id="138" name="Google Shape;138;p21"/>
            <p:cNvPicPr preferRelativeResize="0"/>
            <p:nvPr/>
          </p:nvPicPr>
          <p:blipFill>
            <a:blip r:embed="rId5">
              <a:alphaModFix/>
            </a:blip>
            <a:stretch>
              <a:fillRect/>
            </a:stretch>
          </p:blipFill>
          <p:spPr>
            <a:xfrm>
              <a:off x="15136650" y="8891076"/>
              <a:ext cx="637869" cy="739449"/>
            </a:xfrm>
            <a:prstGeom prst="rect">
              <a:avLst/>
            </a:prstGeom>
            <a:noFill/>
            <a:ln>
              <a:noFill/>
            </a:ln>
          </p:spPr>
        </p:pic>
        <p:pic>
          <p:nvPicPr>
            <p:cNvPr id="139" name="Google Shape;139;p21"/>
            <p:cNvPicPr preferRelativeResize="0"/>
            <p:nvPr/>
          </p:nvPicPr>
          <p:blipFill rotWithShape="1">
            <a:blip r:embed="rId6">
              <a:alphaModFix/>
            </a:blip>
            <a:srcRect b="0" l="9" r="9" t="0"/>
            <a:stretch/>
          </p:blipFill>
          <p:spPr>
            <a:xfrm>
              <a:off x="16170579" y="9155318"/>
              <a:ext cx="1460575" cy="475211"/>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type="title"/>
          </p:nvPr>
        </p:nvSpPr>
        <p:spPr>
          <a:xfrm>
            <a:off x="5504875" y="2248225"/>
            <a:ext cx="9493800" cy="1014600"/>
          </a:xfrm>
          <a:prstGeom prst="rect">
            <a:avLst/>
          </a:prstGeom>
          <a:noFill/>
          <a:ln>
            <a:noFill/>
          </a:ln>
        </p:spPr>
        <p:txBody>
          <a:bodyPr anchorCtr="0" anchor="t" bIns="182850" lIns="182850" spcFirstLastPara="1" rIns="182850" wrap="square" tIns="182850">
            <a:noAutofit/>
          </a:bodyPr>
          <a:lstStyle/>
          <a:p>
            <a:pPr indent="0" lvl="0" marL="0" rtl="0" algn="ctr">
              <a:lnSpc>
                <a:spcPct val="115000"/>
              </a:lnSpc>
              <a:spcBef>
                <a:spcPts val="0"/>
              </a:spcBef>
              <a:spcAft>
                <a:spcPts val="0"/>
              </a:spcAft>
              <a:buClr>
                <a:schemeClr val="dk1"/>
              </a:buClr>
              <a:buSzPts val="2200"/>
              <a:buFont typeface="Arial"/>
              <a:buNone/>
            </a:pPr>
            <a:r>
              <a:rPr lang="en" sz="4400">
                <a:solidFill>
                  <a:srgbClr val="3C4043"/>
                </a:solidFill>
                <a:latin typeface="Google Sans"/>
                <a:ea typeface="Google Sans"/>
                <a:cs typeface="Google Sans"/>
                <a:sym typeface="Google Sans"/>
              </a:rPr>
              <a:t>Lưu ý khi đặt mật khẩu:</a:t>
            </a:r>
            <a:endParaRPr sz="4400">
              <a:solidFill>
                <a:srgbClr val="3C4043"/>
              </a:solidFill>
              <a:latin typeface="Google Sans"/>
              <a:ea typeface="Google Sans"/>
              <a:cs typeface="Google Sans"/>
              <a:sym typeface="Google Sans"/>
            </a:endParaRPr>
          </a:p>
        </p:txBody>
      </p:sp>
      <p:sp>
        <p:nvSpPr>
          <p:cNvPr id="145" name="Google Shape;145;p22"/>
          <p:cNvSpPr txBox="1"/>
          <p:nvPr>
            <p:ph type="title"/>
          </p:nvPr>
        </p:nvSpPr>
        <p:spPr>
          <a:xfrm>
            <a:off x="6645025" y="2967075"/>
            <a:ext cx="9493800" cy="4111200"/>
          </a:xfrm>
          <a:prstGeom prst="rect">
            <a:avLst/>
          </a:prstGeom>
          <a:noFill/>
          <a:ln>
            <a:noFill/>
          </a:ln>
        </p:spPr>
        <p:txBody>
          <a:bodyPr anchorCtr="0" anchor="t" bIns="182850" lIns="182850" spcFirstLastPara="1" rIns="182850" wrap="square" tIns="182850">
            <a:noAutofit/>
          </a:bodyPr>
          <a:lstStyle/>
          <a:p>
            <a:pPr indent="0" lvl="0" marL="0" rtl="0" algn="just">
              <a:lnSpc>
                <a:spcPct val="115000"/>
              </a:lnSpc>
              <a:spcBef>
                <a:spcPts val="0"/>
              </a:spcBef>
              <a:spcAft>
                <a:spcPts val="0"/>
              </a:spcAft>
              <a:buSzPts val="5600"/>
              <a:buNone/>
            </a:pPr>
            <a:r>
              <a:t/>
            </a:r>
            <a:endParaRPr b="0" sz="2600">
              <a:solidFill>
                <a:srgbClr val="3C4043"/>
              </a:solidFill>
              <a:latin typeface="Google Sans"/>
              <a:ea typeface="Google Sans"/>
              <a:cs typeface="Google Sans"/>
              <a:sym typeface="Google Sans"/>
            </a:endParaRPr>
          </a:p>
          <a:p>
            <a:pPr indent="-622300" lvl="0" marL="914400" rtl="0" algn="just">
              <a:lnSpc>
                <a:spcPct val="150000"/>
              </a:lnSpc>
              <a:spcBef>
                <a:spcPts val="0"/>
              </a:spcBef>
              <a:spcAft>
                <a:spcPts val="0"/>
              </a:spcAft>
              <a:buClr>
                <a:srgbClr val="3C4043"/>
              </a:buClr>
              <a:buSzPts val="2600"/>
              <a:buFont typeface="Google Sans"/>
              <a:buChar char="●"/>
            </a:pPr>
            <a:r>
              <a:rPr b="0" lang="en" sz="2600">
                <a:solidFill>
                  <a:srgbClr val="3C4043"/>
                </a:solidFill>
                <a:latin typeface="Google Sans"/>
                <a:ea typeface="Google Sans"/>
                <a:cs typeface="Google Sans"/>
                <a:sym typeface="Google Sans"/>
              </a:rPr>
              <a:t>Không đặt mật khẩu giống nhau trên nhiều tra</a:t>
            </a:r>
            <a:r>
              <a:rPr b="0" lang="en" sz="2600">
                <a:solidFill>
                  <a:srgbClr val="3C4043"/>
                </a:solidFill>
                <a:latin typeface="Google Sans"/>
                <a:ea typeface="Google Sans"/>
                <a:cs typeface="Google Sans"/>
                <a:sym typeface="Google Sans"/>
              </a:rPr>
              <a:t>ng web. </a:t>
            </a:r>
            <a:endParaRPr b="0" sz="2600">
              <a:solidFill>
                <a:srgbClr val="3C4043"/>
              </a:solidFill>
              <a:latin typeface="Google Sans"/>
              <a:ea typeface="Google Sans"/>
              <a:cs typeface="Google Sans"/>
              <a:sym typeface="Google Sans"/>
            </a:endParaRPr>
          </a:p>
          <a:p>
            <a:pPr indent="-622300" lvl="0" marL="914400" rtl="0" algn="just">
              <a:lnSpc>
                <a:spcPct val="150000"/>
              </a:lnSpc>
              <a:spcBef>
                <a:spcPts val="0"/>
              </a:spcBef>
              <a:spcAft>
                <a:spcPts val="0"/>
              </a:spcAft>
              <a:buClr>
                <a:srgbClr val="3C4043"/>
              </a:buClr>
              <a:buSzPts val="2600"/>
              <a:buFont typeface="Google Sans"/>
              <a:buChar char="●"/>
            </a:pPr>
            <a:r>
              <a:rPr b="0" lang="en" sz="2600">
                <a:solidFill>
                  <a:srgbClr val="3C4043"/>
                </a:solidFill>
                <a:latin typeface="Google Sans"/>
                <a:ea typeface="Google Sans"/>
                <a:cs typeface="Google Sans"/>
                <a:sym typeface="Google Sans"/>
              </a:rPr>
              <a:t>Tài khoản khác nhau nên có mật khẩu khác nhau.</a:t>
            </a:r>
            <a:endParaRPr b="0" sz="2600">
              <a:solidFill>
                <a:srgbClr val="3C4043"/>
              </a:solidFill>
              <a:latin typeface="Google Sans"/>
              <a:ea typeface="Google Sans"/>
              <a:cs typeface="Google Sans"/>
              <a:sym typeface="Google Sans"/>
            </a:endParaRPr>
          </a:p>
          <a:p>
            <a:pPr indent="-622300" lvl="0" marL="914400" rtl="0" algn="just">
              <a:lnSpc>
                <a:spcPct val="150000"/>
              </a:lnSpc>
              <a:spcBef>
                <a:spcPts val="0"/>
              </a:spcBef>
              <a:spcAft>
                <a:spcPts val="0"/>
              </a:spcAft>
              <a:buClr>
                <a:srgbClr val="3C4043"/>
              </a:buClr>
              <a:buSzPts val="2600"/>
              <a:buFont typeface="Google Sans"/>
              <a:buChar char="●"/>
            </a:pPr>
            <a:r>
              <a:rPr b="0" lang="en" sz="2600">
                <a:solidFill>
                  <a:srgbClr val="3C4043"/>
                </a:solidFill>
                <a:latin typeface="Google Sans"/>
                <a:ea typeface="Google Sans"/>
                <a:cs typeface="Google Sans"/>
                <a:sym typeface="Google Sans"/>
              </a:rPr>
              <a:t>Tuyệt đối không dùng thông tin cá nhân như tên và ngày tháng năm sinh để đặt mật khẩu.</a:t>
            </a:r>
            <a:endParaRPr b="0" sz="2600">
              <a:solidFill>
                <a:srgbClr val="3C4043"/>
              </a:solidFill>
              <a:latin typeface="Google Sans"/>
              <a:ea typeface="Google Sans"/>
              <a:cs typeface="Google Sans"/>
              <a:sym typeface="Google Sans"/>
            </a:endParaRPr>
          </a:p>
          <a:p>
            <a:pPr indent="-622300" lvl="0" marL="914400" rtl="0" algn="just">
              <a:lnSpc>
                <a:spcPct val="150000"/>
              </a:lnSpc>
              <a:spcBef>
                <a:spcPts val="0"/>
              </a:spcBef>
              <a:spcAft>
                <a:spcPts val="0"/>
              </a:spcAft>
              <a:buClr>
                <a:srgbClr val="3C4043"/>
              </a:buClr>
              <a:buSzPts val="2600"/>
              <a:buFont typeface="Google Sans"/>
              <a:buChar char="●"/>
            </a:pPr>
            <a:r>
              <a:rPr b="0" lang="en" sz="2600">
                <a:solidFill>
                  <a:srgbClr val="3C4043"/>
                </a:solidFill>
                <a:latin typeface="Google Sans"/>
                <a:ea typeface="Google Sans"/>
                <a:cs typeface="Google Sans"/>
                <a:sym typeface="Google Sans"/>
              </a:rPr>
              <a:t>Dùng cả chữ viết hoa, chữ viết thường, số, và ký hiệu đặc biệt để mật khẩu mạnh hơn.</a:t>
            </a:r>
            <a:endParaRPr b="0" sz="2600">
              <a:solidFill>
                <a:srgbClr val="3C4043"/>
              </a:solidFill>
              <a:latin typeface="Google Sans"/>
              <a:ea typeface="Google Sans"/>
              <a:cs typeface="Google Sans"/>
              <a:sym typeface="Google Sans"/>
            </a:endParaRPr>
          </a:p>
        </p:txBody>
      </p:sp>
      <p:pic>
        <p:nvPicPr>
          <p:cNvPr id="146" name="Google Shape;146;p22"/>
          <p:cNvPicPr preferRelativeResize="0"/>
          <p:nvPr/>
        </p:nvPicPr>
        <p:blipFill>
          <a:blip r:embed="rId3">
            <a:alphaModFix/>
          </a:blip>
          <a:stretch>
            <a:fillRect/>
          </a:stretch>
        </p:blipFill>
        <p:spPr>
          <a:xfrm>
            <a:off x="-19200" y="10185225"/>
            <a:ext cx="18326398" cy="101800"/>
          </a:xfrm>
          <a:prstGeom prst="rect">
            <a:avLst/>
          </a:prstGeom>
          <a:noFill/>
          <a:ln>
            <a:noFill/>
          </a:ln>
        </p:spPr>
      </p:pic>
      <p:pic>
        <p:nvPicPr>
          <p:cNvPr id="147" name="Google Shape;147;p22"/>
          <p:cNvPicPr preferRelativeResize="0"/>
          <p:nvPr/>
        </p:nvPicPr>
        <p:blipFill rotWithShape="1">
          <a:blip r:embed="rId4">
            <a:alphaModFix/>
          </a:blip>
          <a:srcRect b="28630" l="39221" r="39224" t="28630"/>
          <a:stretch/>
        </p:blipFill>
        <p:spPr>
          <a:xfrm>
            <a:off x="1526175" y="1948900"/>
            <a:ext cx="5037398" cy="5618851"/>
          </a:xfrm>
          <a:prstGeom prst="rect">
            <a:avLst/>
          </a:prstGeom>
          <a:noFill/>
          <a:ln>
            <a:noFill/>
          </a:ln>
        </p:spPr>
      </p:pic>
      <p:grpSp>
        <p:nvGrpSpPr>
          <p:cNvPr id="148" name="Google Shape;148;p22"/>
          <p:cNvGrpSpPr/>
          <p:nvPr/>
        </p:nvGrpSpPr>
        <p:grpSpPr>
          <a:xfrm>
            <a:off x="15063441" y="9013617"/>
            <a:ext cx="2626962" cy="797277"/>
            <a:chOff x="15136650" y="8891076"/>
            <a:chExt cx="2494504" cy="739452"/>
          </a:xfrm>
        </p:grpSpPr>
        <p:pic>
          <p:nvPicPr>
            <p:cNvPr id="149" name="Google Shape;149;p22"/>
            <p:cNvPicPr preferRelativeResize="0"/>
            <p:nvPr/>
          </p:nvPicPr>
          <p:blipFill>
            <a:blip r:embed="rId5">
              <a:alphaModFix/>
            </a:blip>
            <a:stretch>
              <a:fillRect/>
            </a:stretch>
          </p:blipFill>
          <p:spPr>
            <a:xfrm>
              <a:off x="15136650" y="8891076"/>
              <a:ext cx="637869" cy="739449"/>
            </a:xfrm>
            <a:prstGeom prst="rect">
              <a:avLst/>
            </a:prstGeom>
            <a:noFill/>
            <a:ln>
              <a:noFill/>
            </a:ln>
          </p:spPr>
        </p:pic>
        <p:pic>
          <p:nvPicPr>
            <p:cNvPr id="150" name="Google Shape;150;p22"/>
            <p:cNvPicPr preferRelativeResize="0"/>
            <p:nvPr/>
          </p:nvPicPr>
          <p:blipFill rotWithShape="1">
            <a:blip r:embed="rId6">
              <a:alphaModFix/>
            </a:blip>
            <a:srcRect b="0" l="9" r="9" t="0"/>
            <a:stretch/>
          </p:blipFill>
          <p:spPr>
            <a:xfrm>
              <a:off x="16170579" y="9155318"/>
              <a:ext cx="1460575" cy="475211"/>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3"/>
          <p:cNvSpPr txBox="1"/>
          <p:nvPr>
            <p:ph type="title"/>
          </p:nvPr>
        </p:nvSpPr>
        <p:spPr>
          <a:xfrm>
            <a:off x="3237000" y="1261550"/>
            <a:ext cx="11814000" cy="1117200"/>
          </a:xfrm>
          <a:prstGeom prst="rect">
            <a:avLst/>
          </a:prstGeom>
          <a:noFill/>
          <a:ln>
            <a:noFill/>
          </a:ln>
        </p:spPr>
        <p:txBody>
          <a:bodyPr anchorCtr="0" anchor="t" bIns="182850" lIns="182850" spcFirstLastPara="1" rIns="182850" wrap="square" tIns="182850">
            <a:noAutofit/>
          </a:bodyPr>
          <a:lstStyle/>
          <a:p>
            <a:pPr indent="0" lvl="0" marL="0" rtl="0" algn="ctr">
              <a:lnSpc>
                <a:spcPct val="100000"/>
              </a:lnSpc>
              <a:spcBef>
                <a:spcPts val="0"/>
              </a:spcBef>
              <a:spcAft>
                <a:spcPts val="0"/>
              </a:spcAft>
              <a:buSzPts val="5600"/>
              <a:buNone/>
            </a:pPr>
            <a:r>
              <a:rPr lang="en">
                <a:solidFill>
                  <a:schemeClr val="lt1"/>
                </a:solidFill>
                <a:latin typeface="Google Sans"/>
                <a:ea typeface="Google Sans"/>
                <a:cs typeface="Google Sans"/>
                <a:sym typeface="Google Sans"/>
              </a:rPr>
              <a:t>Một mật khẩu mạnh sẽ có tối thiểu 8 ký tự</a:t>
            </a:r>
            <a:endParaRPr>
              <a:solidFill>
                <a:schemeClr val="lt1"/>
              </a:solidFill>
              <a:latin typeface="Google Sans"/>
              <a:ea typeface="Google Sans"/>
              <a:cs typeface="Google Sans"/>
              <a:sym typeface="Google Sans"/>
            </a:endParaRPr>
          </a:p>
        </p:txBody>
      </p:sp>
      <p:sp>
        <p:nvSpPr>
          <p:cNvPr id="156" name="Google Shape;156;p23"/>
          <p:cNvSpPr/>
          <p:nvPr/>
        </p:nvSpPr>
        <p:spPr>
          <a:xfrm>
            <a:off x="382770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157" name="Google Shape;157;p23"/>
          <p:cNvSpPr/>
          <p:nvPr/>
        </p:nvSpPr>
        <p:spPr>
          <a:xfrm>
            <a:off x="564305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158" name="Google Shape;158;p23"/>
          <p:cNvSpPr/>
          <p:nvPr/>
        </p:nvSpPr>
        <p:spPr>
          <a:xfrm>
            <a:off x="1108910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159" name="Google Shape;159;p23"/>
          <p:cNvSpPr/>
          <p:nvPr/>
        </p:nvSpPr>
        <p:spPr>
          <a:xfrm>
            <a:off x="1471980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160" name="Google Shape;160;p23"/>
          <p:cNvSpPr/>
          <p:nvPr/>
        </p:nvSpPr>
        <p:spPr>
          <a:xfrm>
            <a:off x="2012376" y="2852700"/>
            <a:ext cx="1555800" cy="1555800"/>
          </a:xfrm>
          <a:prstGeom prst="ellipse">
            <a:avLst/>
          </a:prstGeom>
          <a:solidFill>
            <a:srgbClr val="FFFFFF">
              <a:alpha val="36078"/>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161" name="Google Shape;161;p23"/>
          <p:cNvSpPr/>
          <p:nvPr/>
        </p:nvSpPr>
        <p:spPr>
          <a:xfrm>
            <a:off x="7458426" y="2852700"/>
            <a:ext cx="1555800" cy="1555800"/>
          </a:xfrm>
          <a:prstGeom prst="ellipse">
            <a:avLst/>
          </a:prstGeom>
          <a:solidFill>
            <a:srgbClr val="FFFFFF">
              <a:alpha val="36078"/>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162" name="Google Shape;162;p23"/>
          <p:cNvSpPr/>
          <p:nvPr/>
        </p:nvSpPr>
        <p:spPr>
          <a:xfrm>
            <a:off x="9153476" y="2852700"/>
            <a:ext cx="1796400" cy="1555800"/>
          </a:xfrm>
          <a:prstGeom prst="hexagon">
            <a:avLst>
              <a:gd fmla="val 25000" name="adj"/>
              <a:gd fmla="val 115470" name="vf"/>
            </a:avLst>
          </a:prstGeom>
          <a:solidFill>
            <a:srgbClr val="FFFFFF">
              <a:alpha val="31764"/>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163" name="Google Shape;163;p23"/>
          <p:cNvSpPr/>
          <p:nvPr/>
        </p:nvSpPr>
        <p:spPr>
          <a:xfrm>
            <a:off x="12784176" y="2852700"/>
            <a:ext cx="1796400" cy="1555800"/>
          </a:xfrm>
          <a:prstGeom prst="hexagon">
            <a:avLst>
              <a:gd fmla="val 25000" name="adj"/>
              <a:gd fmla="val 115470" name="vf"/>
            </a:avLst>
          </a:prstGeom>
          <a:solidFill>
            <a:srgbClr val="FFFFFF">
              <a:alpha val="31764"/>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pic>
        <p:nvPicPr>
          <p:cNvPr id="164" name="Google Shape;164;p23"/>
          <p:cNvPicPr preferRelativeResize="0"/>
          <p:nvPr/>
        </p:nvPicPr>
        <p:blipFill>
          <a:blip r:embed="rId3">
            <a:alphaModFix/>
          </a:blip>
          <a:stretch>
            <a:fillRect/>
          </a:stretch>
        </p:blipFill>
        <p:spPr>
          <a:xfrm>
            <a:off x="15063827" y="9013622"/>
            <a:ext cx="688799" cy="797252"/>
          </a:xfrm>
          <a:prstGeom prst="rect">
            <a:avLst/>
          </a:prstGeom>
          <a:noFill/>
          <a:ln>
            <a:noFill/>
          </a:ln>
        </p:spPr>
      </p:pic>
      <p:pic>
        <p:nvPicPr>
          <p:cNvPr id="165" name="Google Shape;165;p23"/>
          <p:cNvPicPr preferRelativeResize="0"/>
          <p:nvPr/>
        </p:nvPicPr>
        <p:blipFill>
          <a:blip r:embed="rId4">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4425300" y="1266700"/>
            <a:ext cx="9437400" cy="1117200"/>
          </a:xfrm>
          <a:prstGeom prst="rect">
            <a:avLst/>
          </a:prstGeom>
          <a:noFill/>
          <a:ln>
            <a:noFill/>
          </a:ln>
        </p:spPr>
        <p:txBody>
          <a:bodyPr anchorCtr="0" anchor="t" bIns="182850" lIns="182850" spcFirstLastPara="1" rIns="182850" wrap="square" tIns="182850">
            <a:noAutofit/>
          </a:bodyPr>
          <a:lstStyle/>
          <a:p>
            <a:pPr indent="0" lvl="0" marL="0" rtl="0" algn="ctr">
              <a:lnSpc>
                <a:spcPct val="100000"/>
              </a:lnSpc>
              <a:spcBef>
                <a:spcPts val="0"/>
              </a:spcBef>
              <a:spcAft>
                <a:spcPts val="0"/>
              </a:spcAft>
              <a:buSzPts val="5600"/>
              <a:buNone/>
            </a:pPr>
            <a:r>
              <a:rPr lang="en">
                <a:solidFill>
                  <a:schemeClr val="lt1"/>
                </a:solidFill>
                <a:latin typeface="Google Sans"/>
                <a:ea typeface="Google Sans"/>
                <a:cs typeface="Google Sans"/>
                <a:sym typeface="Google Sans"/>
              </a:rPr>
              <a:t>Mật khẩu cần có ký tự đặc biệt,</a:t>
            </a:r>
            <a:endParaRPr>
              <a:latin typeface="Google Sans"/>
              <a:ea typeface="Google Sans"/>
              <a:cs typeface="Google Sans"/>
              <a:sym typeface="Google Sans"/>
            </a:endParaRPr>
          </a:p>
        </p:txBody>
      </p:sp>
      <p:sp>
        <p:nvSpPr>
          <p:cNvPr id="171" name="Google Shape;171;p24"/>
          <p:cNvSpPr/>
          <p:nvPr/>
        </p:nvSpPr>
        <p:spPr>
          <a:xfrm>
            <a:off x="382770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172" name="Google Shape;172;p24"/>
          <p:cNvSpPr/>
          <p:nvPr/>
        </p:nvSpPr>
        <p:spPr>
          <a:xfrm>
            <a:off x="564305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173" name="Google Shape;173;p24"/>
          <p:cNvSpPr/>
          <p:nvPr/>
        </p:nvSpPr>
        <p:spPr>
          <a:xfrm>
            <a:off x="1108910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174" name="Google Shape;174;p24"/>
          <p:cNvSpPr/>
          <p:nvPr/>
        </p:nvSpPr>
        <p:spPr>
          <a:xfrm>
            <a:off x="14719800"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175" name="Google Shape;175;p24"/>
          <p:cNvSpPr/>
          <p:nvPr/>
        </p:nvSpPr>
        <p:spPr>
          <a:xfrm>
            <a:off x="2012376" y="2852700"/>
            <a:ext cx="1555800" cy="1555800"/>
          </a:xfrm>
          <a:prstGeom prst="ellipse">
            <a:avLst/>
          </a:prstGeom>
          <a:solidFill>
            <a:srgbClr val="FFFFFF">
              <a:alpha val="36078"/>
            </a:srgbClr>
          </a:solidFill>
          <a:ln cap="flat" cmpd="sng" w="28575">
            <a:solidFill>
              <a:srgbClr val="34A853"/>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3C4043"/>
                </a:solidFill>
                <a:latin typeface="Google Sans"/>
                <a:ea typeface="Google Sans"/>
                <a:cs typeface="Google Sans"/>
                <a:sym typeface="Google Sans"/>
              </a:rPr>
              <a:t>!</a:t>
            </a:r>
            <a:endParaRPr b="1" i="0" sz="3600" u="none" cap="none" strike="noStrike">
              <a:solidFill>
                <a:srgbClr val="3C4043"/>
              </a:solidFill>
              <a:latin typeface="Google Sans"/>
              <a:ea typeface="Google Sans"/>
              <a:cs typeface="Google Sans"/>
              <a:sym typeface="Google Sans"/>
            </a:endParaRPr>
          </a:p>
        </p:txBody>
      </p:sp>
      <p:sp>
        <p:nvSpPr>
          <p:cNvPr id="176" name="Google Shape;176;p24"/>
          <p:cNvSpPr/>
          <p:nvPr/>
        </p:nvSpPr>
        <p:spPr>
          <a:xfrm>
            <a:off x="7458426" y="2852700"/>
            <a:ext cx="1555800" cy="1555800"/>
          </a:xfrm>
          <a:prstGeom prst="ellipse">
            <a:avLst/>
          </a:prstGeom>
          <a:solidFill>
            <a:srgbClr val="FFFFFF">
              <a:alpha val="36078"/>
            </a:srgbClr>
          </a:solidFill>
          <a:ln cap="flat" cmpd="sng" w="28575">
            <a:solidFill>
              <a:srgbClr val="34A853"/>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3C4043"/>
                </a:solidFill>
                <a:latin typeface="Google Sans"/>
                <a:ea typeface="Google Sans"/>
                <a:cs typeface="Google Sans"/>
                <a:sym typeface="Google Sans"/>
              </a:rPr>
              <a:t>;</a:t>
            </a:r>
            <a:endParaRPr b="1" i="0" sz="3600" u="none" cap="none" strike="noStrike">
              <a:solidFill>
                <a:srgbClr val="3C4043"/>
              </a:solidFill>
              <a:latin typeface="Google Sans"/>
              <a:ea typeface="Google Sans"/>
              <a:cs typeface="Google Sans"/>
              <a:sym typeface="Google Sans"/>
            </a:endParaRPr>
          </a:p>
        </p:txBody>
      </p:sp>
      <p:sp>
        <p:nvSpPr>
          <p:cNvPr id="177" name="Google Shape;177;p24"/>
          <p:cNvSpPr/>
          <p:nvPr/>
        </p:nvSpPr>
        <p:spPr>
          <a:xfrm>
            <a:off x="9153476" y="2852700"/>
            <a:ext cx="1796400" cy="1555800"/>
          </a:xfrm>
          <a:prstGeom prst="hexagon">
            <a:avLst>
              <a:gd fmla="val 25000" name="adj"/>
              <a:gd fmla="val 115470" name="vf"/>
            </a:avLst>
          </a:prstGeom>
          <a:solidFill>
            <a:srgbClr val="FFFFFF">
              <a:alpha val="31764"/>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178" name="Google Shape;178;p24"/>
          <p:cNvSpPr/>
          <p:nvPr/>
        </p:nvSpPr>
        <p:spPr>
          <a:xfrm>
            <a:off x="12784176" y="2852700"/>
            <a:ext cx="1796400" cy="1555800"/>
          </a:xfrm>
          <a:prstGeom prst="hexagon">
            <a:avLst>
              <a:gd fmla="val 25000" name="adj"/>
              <a:gd fmla="val 115470" name="vf"/>
            </a:avLst>
          </a:prstGeom>
          <a:solidFill>
            <a:srgbClr val="FFFFFF">
              <a:alpha val="31764"/>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pic>
        <p:nvPicPr>
          <p:cNvPr id="179" name="Google Shape;179;p24"/>
          <p:cNvPicPr preferRelativeResize="0"/>
          <p:nvPr/>
        </p:nvPicPr>
        <p:blipFill>
          <a:blip r:embed="rId3">
            <a:alphaModFix/>
          </a:blip>
          <a:stretch>
            <a:fillRect/>
          </a:stretch>
        </p:blipFill>
        <p:spPr>
          <a:xfrm>
            <a:off x="15063827" y="9013622"/>
            <a:ext cx="688799" cy="797252"/>
          </a:xfrm>
          <a:prstGeom prst="rect">
            <a:avLst/>
          </a:prstGeom>
          <a:noFill/>
          <a:ln>
            <a:noFill/>
          </a:ln>
        </p:spPr>
      </p:pic>
      <p:pic>
        <p:nvPicPr>
          <p:cNvPr id="180" name="Google Shape;180;p24"/>
          <p:cNvPicPr preferRelativeResize="0"/>
          <p:nvPr/>
        </p:nvPicPr>
        <p:blipFill>
          <a:blip r:embed="rId4">
            <a:alphaModFix/>
          </a:blip>
          <a:stretch>
            <a:fillRect/>
          </a:stretch>
        </p:blipFill>
        <p:spPr>
          <a:xfrm>
            <a:off x="16158400" y="9329723"/>
            <a:ext cx="1532447" cy="48112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5"/>
          <p:cNvSpPr/>
          <p:nvPr/>
        </p:nvSpPr>
        <p:spPr>
          <a:xfrm>
            <a:off x="3827726"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186" name="Google Shape;186;p25"/>
          <p:cNvSpPr/>
          <p:nvPr/>
        </p:nvSpPr>
        <p:spPr>
          <a:xfrm>
            <a:off x="5643076"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187" name="Google Shape;187;p25"/>
          <p:cNvSpPr/>
          <p:nvPr/>
        </p:nvSpPr>
        <p:spPr>
          <a:xfrm>
            <a:off x="11089126"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188" name="Google Shape;188;p25"/>
          <p:cNvSpPr/>
          <p:nvPr/>
        </p:nvSpPr>
        <p:spPr>
          <a:xfrm>
            <a:off x="14719826" y="2873050"/>
            <a:ext cx="1555800" cy="1555800"/>
          </a:xfrm>
          <a:prstGeom prst="roundRect">
            <a:avLst>
              <a:gd fmla="val 2776" name="adj"/>
            </a:avLst>
          </a:prstGeom>
          <a:solidFill>
            <a:srgbClr val="FFFFFF">
              <a:alpha val="37647"/>
            </a:srgbClr>
          </a:solidFill>
          <a:ln cap="flat" cmpd="sng" w="9525">
            <a:solidFill>
              <a:srgbClr val="FFFFFF"/>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p:txBody>
      </p:sp>
      <p:sp>
        <p:nvSpPr>
          <p:cNvPr id="189" name="Google Shape;189;p25"/>
          <p:cNvSpPr/>
          <p:nvPr/>
        </p:nvSpPr>
        <p:spPr>
          <a:xfrm>
            <a:off x="2012400" y="2852700"/>
            <a:ext cx="1555800" cy="1555800"/>
          </a:xfrm>
          <a:prstGeom prst="ellipse">
            <a:avLst/>
          </a:prstGeom>
          <a:solidFill>
            <a:srgbClr val="FFFFFF">
              <a:alpha val="36078"/>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3C4043"/>
                </a:solidFill>
                <a:latin typeface="Google Sans"/>
                <a:ea typeface="Google Sans"/>
                <a:cs typeface="Google Sans"/>
                <a:sym typeface="Google Sans"/>
              </a:rPr>
              <a:t>!</a:t>
            </a:r>
            <a:endParaRPr b="1" i="0" sz="3600" u="none" cap="none" strike="noStrike">
              <a:solidFill>
                <a:srgbClr val="3C4043"/>
              </a:solidFill>
              <a:latin typeface="Google Sans"/>
              <a:ea typeface="Google Sans"/>
              <a:cs typeface="Google Sans"/>
              <a:sym typeface="Google Sans"/>
            </a:endParaRPr>
          </a:p>
        </p:txBody>
      </p:sp>
      <p:sp>
        <p:nvSpPr>
          <p:cNvPr id="190" name="Google Shape;190;p25"/>
          <p:cNvSpPr/>
          <p:nvPr/>
        </p:nvSpPr>
        <p:spPr>
          <a:xfrm>
            <a:off x="7458450" y="2852700"/>
            <a:ext cx="1555800" cy="1555800"/>
          </a:xfrm>
          <a:prstGeom prst="ellipse">
            <a:avLst/>
          </a:prstGeom>
          <a:solidFill>
            <a:srgbClr val="FFFFFF">
              <a:alpha val="36078"/>
            </a:srgbClr>
          </a:solidFill>
          <a:ln cap="flat" cmpd="sng" w="9525">
            <a:solidFill>
              <a:schemeClr val="lt1"/>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3C4043"/>
                </a:solidFill>
                <a:latin typeface="Google Sans"/>
                <a:ea typeface="Google Sans"/>
                <a:cs typeface="Google Sans"/>
                <a:sym typeface="Google Sans"/>
              </a:rPr>
              <a:t>;</a:t>
            </a:r>
            <a:endParaRPr b="1" i="0" sz="3600" u="none" cap="none" strike="noStrike">
              <a:solidFill>
                <a:srgbClr val="3C4043"/>
              </a:solidFill>
              <a:latin typeface="Google Sans"/>
              <a:ea typeface="Google Sans"/>
              <a:cs typeface="Google Sans"/>
              <a:sym typeface="Google Sans"/>
            </a:endParaRPr>
          </a:p>
        </p:txBody>
      </p:sp>
      <p:sp>
        <p:nvSpPr>
          <p:cNvPr id="191" name="Google Shape;191;p25"/>
          <p:cNvSpPr/>
          <p:nvPr/>
        </p:nvSpPr>
        <p:spPr>
          <a:xfrm>
            <a:off x="9153500" y="2852700"/>
            <a:ext cx="1796400" cy="1555800"/>
          </a:xfrm>
          <a:prstGeom prst="hexagon">
            <a:avLst>
              <a:gd fmla="val 25000" name="adj"/>
              <a:gd fmla="val 115470" name="vf"/>
            </a:avLst>
          </a:prstGeom>
          <a:solidFill>
            <a:srgbClr val="FFFFFF">
              <a:alpha val="31764"/>
            </a:srgbClr>
          </a:solidFill>
          <a:ln cap="flat" cmpd="sng" w="28575">
            <a:solidFill>
              <a:srgbClr val="4285F4"/>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3C4043"/>
                </a:solidFill>
                <a:latin typeface="Google Sans"/>
                <a:ea typeface="Google Sans"/>
                <a:cs typeface="Google Sans"/>
                <a:sym typeface="Google Sans"/>
              </a:rPr>
              <a:t>2</a:t>
            </a:r>
            <a:endParaRPr b="1" i="0" sz="3600" u="none" cap="none" strike="noStrike">
              <a:solidFill>
                <a:srgbClr val="3C4043"/>
              </a:solidFill>
              <a:latin typeface="Google Sans"/>
              <a:ea typeface="Google Sans"/>
              <a:cs typeface="Google Sans"/>
              <a:sym typeface="Google Sans"/>
            </a:endParaRPr>
          </a:p>
        </p:txBody>
      </p:sp>
      <p:sp>
        <p:nvSpPr>
          <p:cNvPr id="192" name="Google Shape;192;p25"/>
          <p:cNvSpPr/>
          <p:nvPr/>
        </p:nvSpPr>
        <p:spPr>
          <a:xfrm>
            <a:off x="12784200" y="2852700"/>
            <a:ext cx="1796400" cy="1555800"/>
          </a:xfrm>
          <a:prstGeom prst="hexagon">
            <a:avLst>
              <a:gd fmla="val 25000" name="adj"/>
              <a:gd fmla="val 115470" name="vf"/>
            </a:avLst>
          </a:prstGeom>
          <a:solidFill>
            <a:srgbClr val="FFFFFF">
              <a:alpha val="31764"/>
            </a:srgbClr>
          </a:solidFill>
          <a:ln cap="flat" cmpd="sng" w="28575">
            <a:solidFill>
              <a:srgbClr val="4285F4"/>
            </a:solidFill>
            <a:prstDash val="dash"/>
            <a:round/>
            <a:headEnd len="sm" w="sm" type="none"/>
            <a:tailEnd len="sm" w="sm" type="none"/>
          </a:ln>
        </p:spPr>
        <p:txBody>
          <a:bodyPr anchorCtr="0" anchor="ctr" bIns="182850" lIns="182850" spcFirstLastPara="1" rIns="182850" wrap="square" tIns="182850">
            <a:noAutofit/>
          </a:bodyPr>
          <a:lstStyle/>
          <a:p>
            <a:pPr indent="0" lvl="0" marL="0" marR="0" rtl="0" algn="ctr">
              <a:lnSpc>
                <a:spcPct val="100000"/>
              </a:lnSpc>
              <a:spcBef>
                <a:spcPts val="0"/>
              </a:spcBef>
              <a:spcAft>
                <a:spcPts val="0"/>
              </a:spcAft>
              <a:buClr>
                <a:srgbClr val="000000"/>
              </a:buClr>
              <a:buSzPts val="3600"/>
              <a:buFont typeface="Arial"/>
              <a:buNone/>
            </a:pPr>
            <a:r>
              <a:rPr b="1" i="0" lang="en" sz="3600" u="none" cap="none" strike="noStrike">
                <a:solidFill>
                  <a:srgbClr val="3C4043"/>
                </a:solidFill>
                <a:latin typeface="Google Sans"/>
                <a:ea typeface="Google Sans"/>
                <a:cs typeface="Google Sans"/>
                <a:sym typeface="Google Sans"/>
              </a:rPr>
              <a:t>0</a:t>
            </a:r>
            <a:endParaRPr b="1" i="0" sz="3600" u="none" cap="none" strike="noStrike">
              <a:solidFill>
                <a:srgbClr val="3C4043"/>
              </a:solidFill>
              <a:latin typeface="Google Sans"/>
              <a:ea typeface="Google Sans"/>
              <a:cs typeface="Google Sans"/>
              <a:sym typeface="Google Sans"/>
            </a:endParaRPr>
          </a:p>
        </p:txBody>
      </p:sp>
      <p:sp>
        <p:nvSpPr>
          <p:cNvPr id="193" name="Google Shape;193;p25"/>
          <p:cNvSpPr txBox="1"/>
          <p:nvPr>
            <p:ph type="title"/>
          </p:nvPr>
        </p:nvSpPr>
        <p:spPr>
          <a:xfrm>
            <a:off x="4425300" y="1266700"/>
            <a:ext cx="9437400" cy="1117200"/>
          </a:xfrm>
          <a:prstGeom prst="rect">
            <a:avLst/>
          </a:prstGeom>
          <a:noFill/>
          <a:ln>
            <a:noFill/>
          </a:ln>
        </p:spPr>
        <p:txBody>
          <a:bodyPr anchorCtr="0" anchor="t" bIns="182850" lIns="182850" spcFirstLastPara="1" rIns="182850" wrap="square" tIns="182850">
            <a:noAutofit/>
          </a:bodyPr>
          <a:lstStyle/>
          <a:p>
            <a:pPr indent="0" lvl="0" marL="0" rtl="0" algn="ctr">
              <a:spcBef>
                <a:spcPts val="0"/>
              </a:spcBef>
              <a:spcAft>
                <a:spcPts val="0"/>
              </a:spcAft>
              <a:buSzPts val="5600"/>
              <a:buNone/>
            </a:pPr>
            <a:r>
              <a:rPr lang="en">
                <a:solidFill>
                  <a:schemeClr val="lt1"/>
                </a:solidFill>
                <a:latin typeface="Google Sans"/>
                <a:ea typeface="Google Sans"/>
                <a:cs typeface="Google Sans"/>
                <a:sym typeface="Google Sans"/>
              </a:rPr>
              <a:t>số,</a:t>
            </a:r>
            <a:endParaRPr>
              <a:solidFill>
                <a:schemeClr val="lt1"/>
              </a:solidFill>
              <a:latin typeface="Google Sans"/>
              <a:ea typeface="Google Sans"/>
              <a:cs typeface="Google Sans"/>
              <a:sym typeface="Google Sans"/>
            </a:endParaRPr>
          </a:p>
        </p:txBody>
      </p:sp>
      <p:pic>
        <p:nvPicPr>
          <p:cNvPr id="194" name="Google Shape;194;p25"/>
          <p:cNvPicPr preferRelativeResize="0"/>
          <p:nvPr/>
        </p:nvPicPr>
        <p:blipFill>
          <a:blip r:embed="rId3">
            <a:alphaModFix/>
          </a:blip>
          <a:stretch>
            <a:fillRect/>
          </a:stretch>
        </p:blipFill>
        <p:spPr>
          <a:xfrm>
            <a:off x="15063827" y="9013622"/>
            <a:ext cx="688799" cy="797252"/>
          </a:xfrm>
          <a:prstGeom prst="rect">
            <a:avLst/>
          </a:prstGeom>
          <a:noFill/>
          <a:ln>
            <a:noFill/>
          </a:ln>
        </p:spPr>
      </p:pic>
      <p:pic>
        <p:nvPicPr>
          <p:cNvPr id="195" name="Google Shape;195;p25"/>
          <p:cNvPicPr preferRelativeResize="0"/>
          <p:nvPr/>
        </p:nvPicPr>
        <p:blipFill>
          <a:blip r:embed="rId4">
            <a:alphaModFix/>
          </a:blip>
          <a:stretch>
            <a:fillRect/>
          </a:stretch>
        </p:blipFill>
        <p:spPr>
          <a:xfrm>
            <a:off x="16158400" y="9329723"/>
            <a:ext cx="1532447" cy="48112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